
<file path=[Content_Types].xml><?xml version="1.0" encoding="utf-8"?>
<Types xmlns="http://schemas.openxmlformats.org/package/2006/content-types">
  <Default Extension="jfif" ContentType="image/jpeg"/>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handoutMasterIdLst>
    <p:handoutMasterId r:id="rId23"/>
  </p:handoutMasterIdLst>
  <p:sldIdLst>
    <p:sldId id="359" r:id="rId2"/>
    <p:sldId id="360" r:id="rId3"/>
    <p:sldId id="361" r:id="rId4"/>
    <p:sldId id="362" r:id="rId5"/>
    <p:sldId id="369" r:id="rId6"/>
    <p:sldId id="367" r:id="rId7"/>
    <p:sldId id="368" r:id="rId8"/>
    <p:sldId id="366" r:id="rId9"/>
    <p:sldId id="370" r:id="rId10"/>
    <p:sldId id="371" r:id="rId11"/>
    <p:sldId id="372" r:id="rId12"/>
    <p:sldId id="365" r:id="rId13"/>
    <p:sldId id="373" r:id="rId14"/>
    <p:sldId id="374" r:id="rId15"/>
    <p:sldId id="375" r:id="rId16"/>
    <p:sldId id="364" r:id="rId17"/>
    <p:sldId id="376" r:id="rId18"/>
    <p:sldId id="377" r:id="rId19"/>
    <p:sldId id="378" r:id="rId20"/>
    <p:sldId id="363" r:id="rId21"/>
  </p:sldIdLst>
  <p:sldSz cx="12192000" cy="6858000"/>
  <p:notesSz cx="6858000" cy="9144000"/>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615"/>
    <p:restoredTop sz="94682"/>
  </p:normalViewPr>
  <p:slideViewPr>
    <p:cSldViewPr snapToGrid="0" snapToObjects="1">
      <p:cViewPr varScale="1">
        <p:scale>
          <a:sx n="66" d="100"/>
          <a:sy n="66" d="100"/>
        </p:scale>
        <p:origin x="-1068" y="-9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95" d="100"/>
          <a:sy n="95" d="100"/>
        </p:scale>
        <p:origin x="2504"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84B3C7D-7ED1-A34F-BCFC-1C01389AE58C}" type="datetimeFigureOut">
              <a:rPr kumimoji="1" lang="zh-CN" altLang="en-US" smtClean="0"/>
              <a:t>2020/1/29</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CED8CE-3D9F-CA47-A17E-9AD879C3B1C0}" type="slidenum">
              <a:rPr kumimoji="1" lang="zh-CN" altLang="en-US" smtClean="0"/>
              <a:t>‹#›</a:t>
            </a:fld>
            <a:endParaRPr kumimoji="1" lang="zh-CN" altLang="en-US"/>
          </a:p>
        </p:txBody>
      </p:sp>
    </p:spTree>
    <p:extLst>
      <p:ext uri="{BB962C8B-B14F-4D97-AF65-F5344CB8AC3E}">
        <p14:creationId xmlns:p14="http://schemas.microsoft.com/office/powerpoint/2010/main" val="397030270"/>
      </p:ext>
    </p:extLst>
  </p:cSld>
  <p:clrMap bg1="lt1" tx1="dk1" bg2="lt2" tx2="dk2" accent1="accent1" accent2="accent2" accent3="accent3" accent4="accent4" accent5="accent5" accent6="accent6" hlink="hlink" folHlink="folHlink"/>
</p:handoutMaster>
</file>

<file path=ppt/media/image1.jfif>
</file>

<file path=ppt/media/image10.jpeg>
</file>

<file path=ppt/media/image11.jpeg>
</file>

<file path=ppt/media/image12.jpeg>
</file>

<file path=ppt/media/image13.jpeg>
</file>

<file path=ppt/media/image14.jpeg>
</file>

<file path=ppt/media/image15.jpeg>
</file>

<file path=ppt/media/image16.jfif>
</file>

<file path=ppt/media/image2.jpg>
</file>

<file path=ppt/media/image3.jpg>
</file>

<file path=ppt/media/image4.jpe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ACF2CF-5EF1-D24F-8F8B-C67282AA038A}" type="datetimeFigureOut">
              <a:rPr kumimoji="1" lang="zh-CN" altLang="en-US" smtClean="0"/>
              <a:t>2020/1/29</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F70782-008B-5B48-B01C-A994AC4AA046}" type="slidenum">
              <a:rPr kumimoji="1" lang="zh-CN" altLang="en-US" smtClean="0"/>
              <a:t>‹#›</a:t>
            </a:fld>
            <a:endParaRPr kumimoji="1" lang="zh-CN" altLang="en-US"/>
          </a:p>
        </p:txBody>
      </p:sp>
    </p:spTree>
    <p:extLst>
      <p:ext uri="{BB962C8B-B14F-4D97-AF65-F5344CB8AC3E}">
        <p14:creationId xmlns:p14="http://schemas.microsoft.com/office/powerpoint/2010/main" val="476368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a:t>
            </a:fld>
            <a:endParaRPr lang="zh-CN" altLang="en-US"/>
          </a:p>
        </p:txBody>
      </p:sp>
    </p:spTree>
    <p:extLst>
      <p:ext uri="{BB962C8B-B14F-4D97-AF65-F5344CB8AC3E}">
        <p14:creationId xmlns:p14="http://schemas.microsoft.com/office/powerpoint/2010/main" val="15667114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10</a:t>
            </a:fld>
            <a:endParaRPr lang="zh-CN" altLang="en-US"/>
          </a:p>
        </p:txBody>
      </p:sp>
    </p:spTree>
    <p:extLst>
      <p:ext uri="{BB962C8B-B14F-4D97-AF65-F5344CB8AC3E}">
        <p14:creationId xmlns:p14="http://schemas.microsoft.com/office/powerpoint/2010/main" val="41425003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11</a:t>
            </a:fld>
            <a:endParaRPr lang="zh-CN" altLang="en-US"/>
          </a:p>
        </p:txBody>
      </p:sp>
    </p:spTree>
    <p:extLst>
      <p:ext uri="{BB962C8B-B14F-4D97-AF65-F5344CB8AC3E}">
        <p14:creationId xmlns:p14="http://schemas.microsoft.com/office/powerpoint/2010/main" val="33342863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12</a:t>
            </a:fld>
            <a:endParaRPr lang="zh-CN" altLang="en-US"/>
          </a:p>
        </p:txBody>
      </p:sp>
    </p:spTree>
    <p:extLst>
      <p:ext uri="{BB962C8B-B14F-4D97-AF65-F5344CB8AC3E}">
        <p14:creationId xmlns:p14="http://schemas.microsoft.com/office/powerpoint/2010/main" val="8949024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13</a:t>
            </a:fld>
            <a:endParaRPr lang="zh-CN" altLang="en-US"/>
          </a:p>
        </p:txBody>
      </p:sp>
    </p:spTree>
    <p:extLst>
      <p:ext uri="{BB962C8B-B14F-4D97-AF65-F5344CB8AC3E}">
        <p14:creationId xmlns:p14="http://schemas.microsoft.com/office/powerpoint/2010/main" val="32874309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14</a:t>
            </a:fld>
            <a:endParaRPr lang="zh-CN" altLang="en-US"/>
          </a:p>
        </p:txBody>
      </p:sp>
    </p:spTree>
    <p:extLst>
      <p:ext uri="{BB962C8B-B14F-4D97-AF65-F5344CB8AC3E}">
        <p14:creationId xmlns:p14="http://schemas.microsoft.com/office/powerpoint/2010/main" val="633515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15</a:t>
            </a:fld>
            <a:endParaRPr lang="zh-CN" altLang="en-US"/>
          </a:p>
        </p:txBody>
      </p:sp>
    </p:spTree>
    <p:extLst>
      <p:ext uri="{BB962C8B-B14F-4D97-AF65-F5344CB8AC3E}">
        <p14:creationId xmlns:p14="http://schemas.microsoft.com/office/powerpoint/2010/main" val="22402507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16</a:t>
            </a:fld>
            <a:endParaRPr lang="zh-CN" altLang="en-US"/>
          </a:p>
        </p:txBody>
      </p:sp>
    </p:spTree>
    <p:extLst>
      <p:ext uri="{BB962C8B-B14F-4D97-AF65-F5344CB8AC3E}">
        <p14:creationId xmlns:p14="http://schemas.microsoft.com/office/powerpoint/2010/main" val="37198565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17</a:t>
            </a:fld>
            <a:endParaRPr lang="zh-CN" altLang="en-US"/>
          </a:p>
        </p:txBody>
      </p:sp>
    </p:spTree>
    <p:extLst>
      <p:ext uri="{BB962C8B-B14F-4D97-AF65-F5344CB8AC3E}">
        <p14:creationId xmlns:p14="http://schemas.microsoft.com/office/powerpoint/2010/main" val="34683946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18</a:t>
            </a:fld>
            <a:endParaRPr lang="zh-CN" altLang="en-US"/>
          </a:p>
        </p:txBody>
      </p:sp>
    </p:spTree>
    <p:extLst>
      <p:ext uri="{BB962C8B-B14F-4D97-AF65-F5344CB8AC3E}">
        <p14:creationId xmlns:p14="http://schemas.microsoft.com/office/powerpoint/2010/main" val="38548020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19</a:t>
            </a:fld>
            <a:endParaRPr lang="zh-CN" altLang="en-US"/>
          </a:p>
        </p:txBody>
      </p:sp>
    </p:spTree>
    <p:extLst>
      <p:ext uri="{BB962C8B-B14F-4D97-AF65-F5344CB8AC3E}">
        <p14:creationId xmlns:p14="http://schemas.microsoft.com/office/powerpoint/2010/main" val="18518825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2</a:t>
            </a:fld>
            <a:endParaRPr lang="zh-CN" altLang="en-US"/>
          </a:p>
        </p:txBody>
      </p:sp>
    </p:spTree>
    <p:extLst>
      <p:ext uri="{BB962C8B-B14F-4D97-AF65-F5344CB8AC3E}">
        <p14:creationId xmlns:p14="http://schemas.microsoft.com/office/powerpoint/2010/main" val="6332637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20</a:t>
            </a:fld>
            <a:endParaRPr lang="zh-CN" altLang="en-US"/>
          </a:p>
        </p:txBody>
      </p:sp>
    </p:spTree>
    <p:extLst>
      <p:ext uri="{BB962C8B-B14F-4D97-AF65-F5344CB8AC3E}">
        <p14:creationId xmlns:p14="http://schemas.microsoft.com/office/powerpoint/2010/main" val="36919224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3</a:t>
            </a:fld>
            <a:endParaRPr lang="zh-CN" altLang="en-US"/>
          </a:p>
        </p:txBody>
      </p:sp>
    </p:spTree>
    <p:extLst>
      <p:ext uri="{BB962C8B-B14F-4D97-AF65-F5344CB8AC3E}">
        <p14:creationId xmlns:p14="http://schemas.microsoft.com/office/powerpoint/2010/main" val="16543083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4</a:t>
            </a:fld>
            <a:endParaRPr lang="zh-CN" altLang="en-US"/>
          </a:p>
        </p:txBody>
      </p:sp>
    </p:spTree>
    <p:extLst>
      <p:ext uri="{BB962C8B-B14F-4D97-AF65-F5344CB8AC3E}">
        <p14:creationId xmlns:p14="http://schemas.microsoft.com/office/powerpoint/2010/main" val="29181430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5</a:t>
            </a:fld>
            <a:endParaRPr lang="zh-CN" altLang="en-US"/>
          </a:p>
        </p:txBody>
      </p:sp>
    </p:spTree>
    <p:extLst>
      <p:ext uri="{BB962C8B-B14F-4D97-AF65-F5344CB8AC3E}">
        <p14:creationId xmlns:p14="http://schemas.microsoft.com/office/powerpoint/2010/main" val="40041008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6</a:t>
            </a:fld>
            <a:endParaRPr lang="zh-CN" altLang="en-US"/>
          </a:p>
        </p:txBody>
      </p:sp>
    </p:spTree>
    <p:extLst>
      <p:ext uri="{BB962C8B-B14F-4D97-AF65-F5344CB8AC3E}">
        <p14:creationId xmlns:p14="http://schemas.microsoft.com/office/powerpoint/2010/main" val="20978390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7</a:t>
            </a:fld>
            <a:endParaRPr lang="zh-CN" altLang="en-US"/>
          </a:p>
        </p:txBody>
      </p:sp>
    </p:spTree>
    <p:extLst>
      <p:ext uri="{BB962C8B-B14F-4D97-AF65-F5344CB8AC3E}">
        <p14:creationId xmlns:p14="http://schemas.microsoft.com/office/powerpoint/2010/main" val="28056162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8</a:t>
            </a:fld>
            <a:endParaRPr lang="zh-CN" altLang="en-US"/>
          </a:p>
        </p:txBody>
      </p:sp>
    </p:spTree>
    <p:extLst>
      <p:ext uri="{BB962C8B-B14F-4D97-AF65-F5344CB8AC3E}">
        <p14:creationId xmlns:p14="http://schemas.microsoft.com/office/powerpoint/2010/main" val="30584491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9</a:t>
            </a:fld>
            <a:endParaRPr lang="zh-CN" altLang="en-US"/>
          </a:p>
        </p:txBody>
      </p:sp>
    </p:spTree>
    <p:extLst>
      <p:ext uri="{BB962C8B-B14F-4D97-AF65-F5344CB8AC3E}">
        <p14:creationId xmlns:p14="http://schemas.microsoft.com/office/powerpoint/2010/main" val="14922273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5" name="圆角矩形 4">
            <a:extLst>
              <a:ext uri="{FF2B5EF4-FFF2-40B4-BE49-F238E27FC236}">
                <a16:creationId xmlns="" xmlns:a16="http://schemas.microsoft.com/office/drawing/2014/main" id="{8DECF1DB-F8FF-0E40-9A2D-4537E2F29145}"/>
              </a:ext>
            </a:extLst>
          </p:cNvPr>
          <p:cNvSpPr/>
          <p:nvPr userDrawn="1"/>
        </p:nvSpPr>
        <p:spPr>
          <a:xfrm>
            <a:off x="203200" y="203200"/>
            <a:ext cx="3136900" cy="457200"/>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 name="圆角矩形 1">
            <a:extLst>
              <a:ext uri="{FF2B5EF4-FFF2-40B4-BE49-F238E27FC236}">
                <a16:creationId xmlns="" xmlns:a16="http://schemas.microsoft.com/office/drawing/2014/main" id="{6B9F0463-5065-5F44-BBB8-977B0DB5FA0B}"/>
              </a:ext>
            </a:extLst>
          </p:cNvPr>
          <p:cNvSpPr/>
          <p:nvPr userDrawn="1"/>
        </p:nvSpPr>
        <p:spPr>
          <a:xfrm>
            <a:off x="203200" y="203200"/>
            <a:ext cx="749300" cy="457200"/>
          </a:xfrm>
          <a:prstGeom prst="roundRect">
            <a:avLst>
              <a:gd name="adj" fmla="val 50000"/>
            </a:avLst>
          </a:prstGeom>
          <a:gradFill>
            <a:gsLst>
              <a:gs pos="0">
                <a:srgbClr val="C00000"/>
              </a:gs>
              <a:gs pos="100000">
                <a:srgbClr val="C00000">
                  <a:alpha val="65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框 3">
            <a:extLst>
              <a:ext uri="{FF2B5EF4-FFF2-40B4-BE49-F238E27FC236}">
                <a16:creationId xmlns="" xmlns:a16="http://schemas.microsoft.com/office/drawing/2014/main" id="{EE7E2806-9093-7E40-8D58-43BB6008843C}"/>
              </a:ext>
            </a:extLst>
          </p:cNvPr>
          <p:cNvSpPr txBox="1"/>
          <p:nvPr userDrawn="1"/>
        </p:nvSpPr>
        <p:spPr>
          <a:xfrm>
            <a:off x="344453" y="247134"/>
            <a:ext cx="466794" cy="369332"/>
          </a:xfrm>
          <a:prstGeom prst="rect">
            <a:avLst/>
          </a:prstGeom>
          <a:noFill/>
        </p:spPr>
        <p:txBody>
          <a:bodyPr wrap="none" rtlCol="0">
            <a:spAutoFit/>
          </a:bodyPr>
          <a:lstStyle/>
          <a:p>
            <a:pPr algn="ctr"/>
            <a:fld id="{DAEE5588-8767-E84F-9211-A12AF87AF4B3}" type="slidenum">
              <a:rPr kumimoji="1" lang="zh-CN" altLang="en-US">
                <a:solidFill>
                  <a:schemeClr val="bg1"/>
                </a:solidFill>
                <a:latin typeface="+mn-lt"/>
              </a:rPr>
              <a:pPr algn="ctr"/>
              <a:t>‹#›</a:t>
            </a:fld>
            <a:endParaRPr kumimoji="1" lang="zh-CN" altLang="en-US">
              <a:solidFill>
                <a:schemeClr val="bg1"/>
              </a:solidFill>
              <a:latin typeface="+mn-lt"/>
            </a:endParaRPr>
          </a:p>
        </p:txBody>
      </p:sp>
    </p:spTree>
    <p:extLst>
      <p:ext uri="{BB962C8B-B14F-4D97-AF65-F5344CB8AC3E}">
        <p14:creationId xmlns:p14="http://schemas.microsoft.com/office/powerpoint/2010/main" val="812436336"/>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916471526"/>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两项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4221198"/>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652802566"/>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3457156"/>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5" r:id="rId4"/>
  </p:sldLayoutIdLst>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fif"/><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jpe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6.jfif"/><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11.jpeg"/><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a:extLst>
              <a:ext uri="{FF2B5EF4-FFF2-40B4-BE49-F238E27FC236}">
                <a16:creationId xmlns="" xmlns:a16="http://schemas.microsoft.com/office/drawing/2014/main" id="{ED9D69FD-C82B-254B-ADC7-16F8AF276F1D}"/>
              </a:ext>
            </a:extLst>
          </p:cNvPr>
          <p:cNvGrpSpPr/>
          <p:nvPr/>
        </p:nvGrpSpPr>
        <p:grpSpPr>
          <a:xfrm>
            <a:off x="5299098" y="-165652"/>
            <a:ext cx="6892902" cy="7225742"/>
            <a:chOff x="5299098" y="-165652"/>
            <a:chExt cx="6892902" cy="7225742"/>
          </a:xfrm>
          <a:blipFill dpi="0" rotWithShape="1">
            <a:blip r:embed="rId3">
              <a:extLst>
                <a:ext uri="{28A0092B-C50C-407E-A947-70E740481C1C}">
                  <a14:useLocalDpi xmlns:a14="http://schemas.microsoft.com/office/drawing/2010/main" val="0"/>
                </a:ext>
              </a:extLst>
            </a:blip>
            <a:srcRect/>
            <a:stretch>
              <a:fillRect/>
            </a:stretch>
          </a:blipFill>
        </p:grpSpPr>
        <p:grpSp>
          <p:nvGrpSpPr>
            <p:cNvPr id="26" name="组合 25">
              <a:extLst>
                <a:ext uri="{FF2B5EF4-FFF2-40B4-BE49-F238E27FC236}">
                  <a16:creationId xmlns="" xmlns:a16="http://schemas.microsoft.com/office/drawing/2014/main" id="{B11BC531-7511-0D48-B73C-8D197E729D76}"/>
                </a:ext>
              </a:extLst>
            </p:cNvPr>
            <p:cNvGrpSpPr/>
            <p:nvPr/>
          </p:nvGrpSpPr>
          <p:grpSpPr>
            <a:xfrm>
              <a:off x="6938566" y="0"/>
              <a:ext cx="5253434" cy="7060090"/>
              <a:chOff x="6256924" y="0"/>
              <a:chExt cx="5935077" cy="7060090"/>
            </a:xfrm>
            <a:grpFill/>
          </p:grpSpPr>
          <p:sp>
            <p:nvSpPr>
              <p:cNvPr id="2" name="矩形 1">
                <a:extLst>
                  <a:ext uri="{FF2B5EF4-FFF2-40B4-BE49-F238E27FC236}">
                    <a16:creationId xmlns="" xmlns:a16="http://schemas.microsoft.com/office/drawing/2014/main" id="{ECF3EF4C-B9CA-324A-9587-3896DADC9677}"/>
                  </a:ext>
                </a:extLst>
              </p:cNvPr>
              <p:cNvSpPr/>
              <p:nvPr/>
            </p:nvSpPr>
            <p:spPr>
              <a:xfrm>
                <a:off x="8125249" y="0"/>
                <a:ext cx="4066752"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圆角矩形 3">
                <a:extLst>
                  <a:ext uri="{FF2B5EF4-FFF2-40B4-BE49-F238E27FC236}">
                    <a16:creationId xmlns="" xmlns:a16="http://schemas.microsoft.com/office/drawing/2014/main" id="{D5FA47B3-D283-2E45-B6B2-FB5B7DAD72DB}"/>
                  </a:ext>
                </a:extLst>
              </p:cNvPr>
              <p:cNvSpPr/>
              <p:nvPr/>
            </p:nvSpPr>
            <p:spPr>
              <a:xfrm>
                <a:off x="6845706" y="165652"/>
                <a:ext cx="3472069"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圆角矩形 5">
                <a:extLst>
                  <a:ext uri="{FF2B5EF4-FFF2-40B4-BE49-F238E27FC236}">
                    <a16:creationId xmlns="" xmlns:a16="http://schemas.microsoft.com/office/drawing/2014/main" id="{1B6BD068-33AD-FB43-9F74-7BFEBC179EC2}"/>
                  </a:ext>
                </a:extLst>
              </p:cNvPr>
              <p:cNvSpPr/>
              <p:nvPr/>
            </p:nvSpPr>
            <p:spPr>
              <a:xfrm>
                <a:off x="7831290" y="828260"/>
                <a:ext cx="2172441"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圆角矩形 8">
                <a:extLst>
                  <a:ext uri="{FF2B5EF4-FFF2-40B4-BE49-F238E27FC236}">
                    <a16:creationId xmlns="" xmlns:a16="http://schemas.microsoft.com/office/drawing/2014/main" id="{CB603BE9-0DED-244D-B9AC-7DBFEDD02AD7}"/>
                  </a:ext>
                </a:extLst>
              </p:cNvPr>
              <p:cNvSpPr/>
              <p:nvPr/>
            </p:nvSpPr>
            <p:spPr>
              <a:xfrm>
                <a:off x="7414517" y="1490868"/>
                <a:ext cx="1866230"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圆角矩形 10">
                <a:extLst>
                  <a:ext uri="{FF2B5EF4-FFF2-40B4-BE49-F238E27FC236}">
                    <a16:creationId xmlns="" xmlns:a16="http://schemas.microsoft.com/office/drawing/2014/main" id="{A37A9189-58D9-5B47-AE35-DFCC56224F42}"/>
                  </a:ext>
                </a:extLst>
              </p:cNvPr>
              <p:cNvSpPr/>
              <p:nvPr/>
            </p:nvSpPr>
            <p:spPr>
              <a:xfrm>
                <a:off x="6593017" y="2153476"/>
                <a:ext cx="2879647"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圆角矩形 12">
                <a:extLst>
                  <a:ext uri="{FF2B5EF4-FFF2-40B4-BE49-F238E27FC236}">
                    <a16:creationId xmlns="" xmlns:a16="http://schemas.microsoft.com/office/drawing/2014/main" id="{0C81E4BE-2249-9547-A7B7-2B8C023D9DD6}"/>
                  </a:ext>
                </a:extLst>
              </p:cNvPr>
              <p:cNvSpPr/>
              <p:nvPr/>
            </p:nvSpPr>
            <p:spPr>
              <a:xfrm>
                <a:off x="7608573" y="2816084"/>
                <a:ext cx="250523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圆角矩形 14">
                <a:extLst>
                  <a:ext uri="{FF2B5EF4-FFF2-40B4-BE49-F238E27FC236}">
                    <a16:creationId xmlns="" xmlns:a16="http://schemas.microsoft.com/office/drawing/2014/main" id="{431DE2D1-6797-DC4E-BEBD-DF7E1F7388FD}"/>
                  </a:ext>
                </a:extLst>
              </p:cNvPr>
              <p:cNvSpPr/>
              <p:nvPr/>
            </p:nvSpPr>
            <p:spPr>
              <a:xfrm>
                <a:off x="6994891" y="3462120"/>
                <a:ext cx="3472069"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圆角矩形 16">
                <a:extLst>
                  <a:ext uri="{FF2B5EF4-FFF2-40B4-BE49-F238E27FC236}">
                    <a16:creationId xmlns="" xmlns:a16="http://schemas.microsoft.com/office/drawing/2014/main" id="{02D7ADF9-1F9F-9C44-A4CB-561AF3464489}"/>
                  </a:ext>
                </a:extLst>
              </p:cNvPr>
              <p:cNvSpPr/>
              <p:nvPr/>
            </p:nvSpPr>
            <p:spPr>
              <a:xfrm>
                <a:off x="7726017" y="4104850"/>
                <a:ext cx="104269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圆角矩形 18">
                <a:extLst>
                  <a:ext uri="{FF2B5EF4-FFF2-40B4-BE49-F238E27FC236}">
                    <a16:creationId xmlns="" xmlns:a16="http://schemas.microsoft.com/office/drawing/2014/main" id="{F80B40B4-B2A2-C54F-BE68-E17B595ED5C2}"/>
                  </a:ext>
                </a:extLst>
              </p:cNvPr>
              <p:cNvSpPr/>
              <p:nvPr/>
            </p:nvSpPr>
            <p:spPr>
              <a:xfrm>
                <a:off x="7448920" y="4777406"/>
                <a:ext cx="2313418"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圆角矩形 20">
                <a:extLst>
                  <a:ext uri="{FF2B5EF4-FFF2-40B4-BE49-F238E27FC236}">
                    <a16:creationId xmlns="" xmlns:a16="http://schemas.microsoft.com/office/drawing/2014/main" id="{005986E5-E79B-1A46-AD7E-E2D54BC61E99}"/>
                  </a:ext>
                </a:extLst>
              </p:cNvPr>
              <p:cNvSpPr/>
              <p:nvPr/>
            </p:nvSpPr>
            <p:spPr>
              <a:xfrm>
                <a:off x="6256924" y="5430084"/>
                <a:ext cx="2714795"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圆角矩形 22">
                <a:extLst>
                  <a:ext uri="{FF2B5EF4-FFF2-40B4-BE49-F238E27FC236}">
                    <a16:creationId xmlns="" xmlns:a16="http://schemas.microsoft.com/office/drawing/2014/main" id="{9BC7B8D1-C0B7-7A4E-8579-5083F7723DE7}"/>
                  </a:ext>
                </a:extLst>
              </p:cNvPr>
              <p:cNvSpPr/>
              <p:nvPr/>
            </p:nvSpPr>
            <p:spPr>
              <a:xfrm>
                <a:off x="6838121" y="6076120"/>
                <a:ext cx="3472069"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圆角矩形 24">
                <a:extLst>
                  <a:ext uri="{FF2B5EF4-FFF2-40B4-BE49-F238E27FC236}">
                    <a16:creationId xmlns="" xmlns:a16="http://schemas.microsoft.com/office/drawing/2014/main" id="{7AB11767-5E2E-5844-A199-525EADE51D64}"/>
                  </a:ext>
                </a:extLst>
              </p:cNvPr>
              <p:cNvSpPr/>
              <p:nvPr/>
            </p:nvSpPr>
            <p:spPr>
              <a:xfrm>
                <a:off x="7448920" y="6728786"/>
                <a:ext cx="3472069"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3" name="圆角矩形 2">
              <a:extLst>
                <a:ext uri="{FF2B5EF4-FFF2-40B4-BE49-F238E27FC236}">
                  <a16:creationId xmlns="" xmlns:a16="http://schemas.microsoft.com/office/drawing/2014/main" id="{48CA2A0D-4A02-A24E-9CF0-74FFA064717F}"/>
                </a:ext>
              </a:extLst>
            </p:cNvPr>
            <p:cNvSpPr/>
            <p:nvPr/>
          </p:nvSpPr>
          <p:spPr>
            <a:xfrm>
              <a:off x="6486013" y="-165652"/>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圆角矩形 4">
              <a:extLst>
                <a:ext uri="{FF2B5EF4-FFF2-40B4-BE49-F238E27FC236}">
                  <a16:creationId xmlns="" xmlns:a16="http://schemas.microsoft.com/office/drawing/2014/main" id="{BB7678F0-75E8-E448-9794-9CF594FCA8E6}"/>
                </a:ext>
              </a:extLst>
            </p:cNvPr>
            <p:cNvSpPr/>
            <p:nvPr/>
          </p:nvSpPr>
          <p:spPr>
            <a:xfrm>
              <a:off x="5818906" y="496956"/>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圆角矩形 7">
              <a:extLst>
                <a:ext uri="{FF2B5EF4-FFF2-40B4-BE49-F238E27FC236}">
                  <a16:creationId xmlns="" xmlns:a16="http://schemas.microsoft.com/office/drawing/2014/main" id="{001638E4-A3E4-C347-9483-9CF22F60A588}"/>
                </a:ext>
              </a:extLst>
            </p:cNvPr>
            <p:cNvSpPr/>
            <p:nvPr/>
          </p:nvSpPr>
          <p:spPr>
            <a:xfrm>
              <a:off x="6286958" y="1159564"/>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圆角矩形 9">
              <a:extLst>
                <a:ext uri="{FF2B5EF4-FFF2-40B4-BE49-F238E27FC236}">
                  <a16:creationId xmlns="" xmlns:a16="http://schemas.microsoft.com/office/drawing/2014/main" id="{40C9125F-FE3B-C940-B076-5F7241CD8F19}"/>
                </a:ext>
              </a:extLst>
            </p:cNvPr>
            <p:cNvSpPr/>
            <p:nvPr/>
          </p:nvSpPr>
          <p:spPr>
            <a:xfrm>
              <a:off x="5695124" y="1822172"/>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圆角矩形 11">
              <a:extLst>
                <a:ext uri="{FF2B5EF4-FFF2-40B4-BE49-F238E27FC236}">
                  <a16:creationId xmlns="" xmlns:a16="http://schemas.microsoft.com/office/drawing/2014/main" id="{C6C49741-EDEB-6B40-8525-330D3E76AF1C}"/>
                </a:ext>
              </a:extLst>
            </p:cNvPr>
            <p:cNvSpPr/>
            <p:nvPr/>
          </p:nvSpPr>
          <p:spPr>
            <a:xfrm>
              <a:off x="6455009" y="2476494"/>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圆角矩形 13">
              <a:extLst>
                <a:ext uri="{FF2B5EF4-FFF2-40B4-BE49-F238E27FC236}">
                  <a16:creationId xmlns="" xmlns:a16="http://schemas.microsoft.com/office/drawing/2014/main" id="{BF2FE3A5-904D-AD45-87FC-FB40F6547B6E}"/>
                </a:ext>
              </a:extLst>
            </p:cNvPr>
            <p:cNvSpPr/>
            <p:nvPr/>
          </p:nvSpPr>
          <p:spPr>
            <a:xfrm>
              <a:off x="5844209" y="3144076"/>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圆角矩形 15">
              <a:extLst>
                <a:ext uri="{FF2B5EF4-FFF2-40B4-BE49-F238E27FC236}">
                  <a16:creationId xmlns="" xmlns:a16="http://schemas.microsoft.com/office/drawing/2014/main" id="{84F27A4D-BB7F-4C4A-B102-81D661EA2EC7}"/>
                </a:ext>
              </a:extLst>
            </p:cNvPr>
            <p:cNvSpPr/>
            <p:nvPr/>
          </p:nvSpPr>
          <p:spPr>
            <a:xfrm>
              <a:off x="5668619" y="3786806"/>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圆角矩形 17">
              <a:extLst>
                <a:ext uri="{FF2B5EF4-FFF2-40B4-BE49-F238E27FC236}">
                  <a16:creationId xmlns="" xmlns:a16="http://schemas.microsoft.com/office/drawing/2014/main" id="{6235B61B-8AF2-9B4E-A0ED-DF5FA6B80F33}"/>
                </a:ext>
              </a:extLst>
            </p:cNvPr>
            <p:cNvSpPr/>
            <p:nvPr/>
          </p:nvSpPr>
          <p:spPr>
            <a:xfrm>
              <a:off x="6286957" y="4446102"/>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圆角矩形 19">
              <a:extLst>
                <a:ext uri="{FF2B5EF4-FFF2-40B4-BE49-F238E27FC236}">
                  <a16:creationId xmlns="" xmlns:a16="http://schemas.microsoft.com/office/drawing/2014/main" id="{5C4021F7-2E09-4E42-80F8-74F049C740AD}"/>
                </a:ext>
              </a:extLst>
            </p:cNvPr>
            <p:cNvSpPr/>
            <p:nvPr/>
          </p:nvSpPr>
          <p:spPr>
            <a:xfrm>
              <a:off x="6111653" y="5102092"/>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圆角矩形 21">
              <a:extLst>
                <a:ext uri="{FF2B5EF4-FFF2-40B4-BE49-F238E27FC236}">
                  <a16:creationId xmlns="" xmlns:a16="http://schemas.microsoft.com/office/drawing/2014/main" id="{64E40BEA-E1D9-A844-9BA2-97ED269A7C5B}"/>
                </a:ext>
              </a:extLst>
            </p:cNvPr>
            <p:cNvSpPr/>
            <p:nvPr/>
          </p:nvSpPr>
          <p:spPr>
            <a:xfrm>
              <a:off x="6207444" y="5744824"/>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圆角矩形 23">
              <a:extLst>
                <a:ext uri="{FF2B5EF4-FFF2-40B4-BE49-F238E27FC236}">
                  <a16:creationId xmlns="" xmlns:a16="http://schemas.microsoft.com/office/drawing/2014/main" id="{45327DBB-BA00-2645-BC27-EB6CD44FBEC8}"/>
                </a:ext>
              </a:extLst>
            </p:cNvPr>
            <p:cNvSpPr/>
            <p:nvPr/>
          </p:nvSpPr>
          <p:spPr>
            <a:xfrm>
              <a:off x="5879740" y="6400806"/>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圆角矩形 26">
              <a:extLst>
                <a:ext uri="{FF2B5EF4-FFF2-40B4-BE49-F238E27FC236}">
                  <a16:creationId xmlns="" xmlns:a16="http://schemas.microsoft.com/office/drawing/2014/main" id="{995109CA-55F3-C049-8559-B82EE8F53B5F}"/>
                </a:ext>
              </a:extLst>
            </p:cNvPr>
            <p:cNvSpPr/>
            <p:nvPr/>
          </p:nvSpPr>
          <p:spPr>
            <a:xfrm>
              <a:off x="6226825" y="162322"/>
              <a:ext cx="1154356"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圆角矩形 27">
              <a:extLst>
                <a:ext uri="{FF2B5EF4-FFF2-40B4-BE49-F238E27FC236}">
                  <a16:creationId xmlns="" xmlns:a16="http://schemas.microsoft.com/office/drawing/2014/main" id="{E3C53F93-8056-0B43-928E-DEE016ABD1AF}"/>
                </a:ext>
              </a:extLst>
            </p:cNvPr>
            <p:cNvSpPr/>
            <p:nvPr/>
          </p:nvSpPr>
          <p:spPr>
            <a:xfrm>
              <a:off x="6581978" y="1464348"/>
              <a:ext cx="1246583"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圆角矩形 28">
              <a:extLst>
                <a:ext uri="{FF2B5EF4-FFF2-40B4-BE49-F238E27FC236}">
                  <a16:creationId xmlns="" xmlns:a16="http://schemas.microsoft.com/office/drawing/2014/main" id="{EF20BE2E-0BDC-A94C-8021-ED0FEA861EBE}"/>
                </a:ext>
              </a:extLst>
            </p:cNvPr>
            <p:cNvSpPr/>
            <p:nvPr/>
          </p:nvSpPr>
          <p:spPr>
            <a:xfrm>
              <a:off x="6431159" y="2153476"/>
              <a:ext cx="641291"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圆角矩形 29">
              <a:extLst>
                <a:ext uri="{FF2B5EF4-FFF2-40B4-BE49-F238E27FC236}">
                  <a16:creationId xmlns="" xmlns:a16="http://schemas.microsoft.com/office/drawing/2014/main" id="{E4410AB1-3326-9248-95DC-C6B494F021BE}"/>
                </a:ext>
              </a:extLst>
            </p:cNvPr>
            <p:cNvSpPr/>
            <p:nvPr/>
          </p:nvSpPr>
          <p:spPr>
            <a:xfrm>
              <a:off x="5299098" y="2153476"/>
              <a:ext cx="1021460"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圆角矩形 30">
              <a:extLst>
                <a:ext uri="{FF2B5EF4-FFF2-40B4-BE49-F238E27FC236}">
                  <a16:creationId xmlns="" xmlns:a16="http://schemas.microsoft.com/office/drawing/2014/main" id="{4832B40B-3ACA-974C-BE08-C1BCCBCE7E54}"/>
                </a:ext>
              </a:extLst>
            </p:cNvPr>
            <p:cNvSpPr/>
            <p:nvPr/>
          </p:nvSpPr>
          <p:spPr>
            <a:xfrm>
              <a:off x="7352941" y="2809460"/>
              <a:ext cx="641291"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圆角矩形 31">
              <a:extLst>
                <a:ext uri="{FF2B5EF4-FFF2-40B4-BE49-F238E27FC236}">
                  <a16:creationId xmlns="" xmlns:a16="http://schemas.microsoft.com/office/drawing/2014/main" id="{EF822FB6-EC8D-054C-B0BF-62F8C8CF06AA}"/>
                </a:ext>
              </a:extLst>
            </p:cNvPr>
            <p:cNvSpPr/>
            <p:nvPr/>
          </p:nvSpPr>
          <p:spPr>
            <a:xfrm>
              <a:off x="6626627" y="3465441"/>
              <a:ext cx="801710"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圆角矩形 32">
              <a:extLst>
                <a:ext uri="{FF2B5EF4-FFF2-40B4-BE49-F238E27FC236}">
                  <a16:creationId xmlns="" xmlns:a16="http://schemas.microsoft.com/office/drawing/2014/main" id="{28B96E05-F8E0-0D43-A3F9-07703617506D}"/>
                </a:ext>
              </a:extLst>
            </p:cNvPr>
            <p:cNvSpPr/>
            <p:nvPr/>
          </p:nvSpPr>
          <p:spPr>
            <a:xfrm>
              <a:off x="7467544" y="4114798"/>
              <a:ext cx="641291"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圆角矩形 33">
              <a:extLst>
                <a:ext uri="{FF2B5EF4-FFF2-40B4-BE49-F238E27FC236}">
                  <a16:creationId xmlns="" xmlns:a16="http://schemas.microsoft.com/office/drawing/2014/main" id="{BD27D60E-09B6-A940-9828-B36007370C61}"/>
                </a:ext>
              </a:extLst>
            </p:cNvPr>
            <p:cNvSpPr/>
            <p:nvPr/>
          </p:nvSpPr>
          <p:spPr>
            <a:xfrm>
              <a:off x="7282928" y="4770776"/>
              <a:ext cx="60563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圆角矩形 34">
              <a:extLst>
                <a:ext uri="{FF2B5EF4-FFF2-40B4-BE49-F238E27FC236}">
                  <a16:creationId xmlns="" xmlns:a16="http://schemas.microsoft.com/office/drawing/2014/main" id="{5BF2BDB0-81CD-CD4B-A7F1-58B9C184FE97}"/>
                </a:ext>
              </a:extLst>
            </p:cNvPr>
            <p:cNvSpPr/>
            <p:nvPr/>
          </p:nvSpPr>
          <p:spPr>
            <a:xfrm>
              <a:off x="6802863" y="4777406"/>
              <a:ext cx="349966"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圆角矩形 35">
              <a:extLst>
                <a:ext uri="{FF2B5EF4-FFF2-40B4-BE49-F238E27FC236}">
                  <a16:creationId xmlns="" xmlns:a16="http://schemas.microsoft.com/office/drawing/2014/main" id="{C6B31424-63E9-0A41-AB5B-F5661F10DE44}"/>
                </a:ext>
              </a:extLst>
            </p:cNvPr>
            <p:cNvSpPr/>
            <p:nvPr/>
          </p:nvSpPr>
          <p:spPr>
            <a:xfrm>
              <a:off x="6098181" y="5440014"/>
              <a:ext cx="74752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圆角矩形 36">
              <a:extLst>
                <a:ext uri="{FF2B5EF4-FFF2-40B4-BE49-F238E27FC236}">
                  <a16:creationId xmlns="" xmlns:a16="http://schemas.microsoft.com/office/drawing/2014/main" id="{03C31521-F796-9041-B435-52F7192A5030}"/>
                </a:ext>
              </a:extLst>
            </p:cNvPr>
            <p:cNvSpPr/>
            <p:nvPr/>
          </p:nvSpPr>
          <p:spPr>
            <a:xfrm>
              <a:off x="6711650" y="6089380"/>
              <a:ext cx="641291"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38" name="文本框 37">
            <a:extLst>
              <a:ext uri="{FF2B5EF4-FFF2-40B4-BE49-F238E27FC236}">
                <a16:creationId xmlns="" xmlns:a16="http://schemas.microsoft.com/office/drawing/2014/main" id="{AA9F8102-2DBC-BE49-96CD-C22BE9BA5F7C}"/>
              </a:ext>
            </a:extLst>
          </p:cNvPr>
          <p:cNvSpPr txBox="1"/>
          <p:nvPr/>
        </p:nvSpPr>
        <p:spPr>
          <a:xfrm>
            <a:off x="632878" y="2781082"/>
            <a:ext cx="4801314" cy="1015663"/>
          </a:xfrm>
          <a:prstGeom prst="rect">
            <a:avLst/>
          </a:prstGeom>
          <a:noFill/>
        </p:spPr>
        <p:txBody>
          <a:bodyPr wrap="none" rtlCol="0">
            <a:spAutoFit/>
          </a:bodyPr>
          <a:lstStyle/>
          <a:p>
            <a:r>
              <a:rPr kumimoji="1" lang="zh-CN" altLang="en-US" sz="6000" dirty="0">
                <a:solidFill>
                  <a:schemeClr val="tx1">
                    <a:lumMod val="75000"/>
                    <a:lumOff val="25000"/>
                  </a:schemeClr>
                </a:solidFill>
                <a:latin typeface="+mj-ea"/>
                <a:ea typeface="+mj-ea"/>
              </a:rPr>
              <a:t>西安石油大学</a:t>
            </a:r>
          </a:p>
        </p:txBody>
      </p:sp>
      <p:sp>
        <p:nvSpPr>
          <p:cNvPr id="41" name="文本框 40">
            <a:extLst>
              <a:ext uri="{FF2B5EF4-FFF2-40B4-BE49-F238E27FC236}">
                <a16:creationId xmlns="" xmlns:a16="http://schemas.microsoft.com/office/drawing/2014/main" id="{8B57BD31-D1D8-F742-B524-322FD6567ADB}"/>
              </a:ext>
            </a:extLst>
          </p:cNvPr>
          <p:cNvSpPr txBox="1"/>
          <p:nvPr/>
        </p:nvSpPr>
        <p:spPr>
          <a:xfrm>
            <a:off x="705986" y="2410234"/>
            <a:ext cx="3091552" cy="369332"/>
          </a:xfrm>
          <a:prstGeom prst="rect">
            <a:avLst/>
          </a:prstGeom>
          <a:noFill/>
        </p:spPr>
        <p:txBody>
          <a:bodyPr wrap="none" rtlCol="0">
            <a:spAutoFit/>
          </a:bodyPr>
          <a:lstStyle/>
          <a:p>
            <a:r>
              <a:rPr kumimoji="1" lang="en-US" altLang="zh-CN" dirty="0">
                <a:solidFill>
                  <a:srgbClr val="C00000"/>
                </a:solidFill>
                <a:latin typeface="+mj-lt"/>
              </a:rPr>
              <a:t>Xi’an </a:t>
            </a:r>
            <a:r>
              <a:rPr kumimoji="1" lang="en-US" altLang="zh-CN" dirty="0" err="1">
                <a:solidFill>
                  <a:srgbClr val="C00000"/>
                </a:solidFill>
                <a:latin typeface="+mj-lt"/>
              </a:rPr>
              <a:t>Shiyou</a:t>
            </a:r>
            <a:r>
              <a:rPr kumimoji="1" lang="en-US" altLang="zh-CN" dirty="0">
                <a:solidFill>
                  <a:srgbClr val="C00000"/>
                </a:solidFill>
                <a:latin typeface="+mj-lt"/>
              </a:rPr>
              <a:t> University</a:t>
            </a:r>
            <a:endParaRPr kumimoji="1" lang="zh-CN" altLang="en-US" dirty="0">
              <a:solidFill>
                <a:srgbClr val="C00000"/>
              </a:solidFill>
              <a:latin typeface="+mj-lt"/>
            </a:endParaRPr>
          </a:p>
        </p:txBody>
      </p:sp>
      <p:sp>
        <p:nvSpPr>
          <p:cNvPr id="42" name="圆角矩形 41">
            <a:extLst>
              <a:ext uri="{FF2B5EF4-FFF2-40B4-BE49-F238E27FC236}">
                <a16:creationId xmlns="" xmlns:a16="http://schemas.microsoft.com/office/drawing/2014/main" id="{54DF5507-AA15-7E44-97E7-F4E8803EAE46}"/>
              </a:ext>
            </a:extLst>
          </p:cNvPr>
          <p:cNvSpPr/>
          <p:nvPr/>
        </p:nvSpPr>
        <p:spPr>
          <a:xfrm>
            <a:off x="772246" y="4416271"/>
            <a:ext cx="1853226" cy="553294"/>
          </a:xfrm>
          <a:prstGeom prst="roundRect">
            <a:avLst>
              <a:gd name="adj" fmla="val 50000"/>
            </a:avLst>
          </a:prstGeom>
          <a:gradFill>
            <a:gsLst>
              <a:gs pos="0">
                <a:srgbClr val="C00000"/>
              </a:gs>
              <a:gs pos="100000">
                <a:srgbClr val="C00000">
                  <a:alpha val="7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 name="文本框 42">
            <a:extLst>
              <a:ext uri="{FF2B5EF4-FFF2-40B4-BE49-F238E27FC236}">
                <a16:creationId xmlns="" xmlns:a16="http://schemas.microsoft.com/office/drawing/2014/main" id="{7370D656-DA74-224E-B98E-74C53CEAF58F}"/>
              </a:ext>
            </a:extLst>
          </p:cNvPr>
          <p:cNvSpPr txBox="1"/>
          <p:nvPr/>
        </p:nvSpPr>
        <p:spPr>
          <a:xfrm>
            <a:off x="824978" y="4543298"/>
            <a:ext cx="1800493" cy="307777"/>
          </a:xfrm>
          <a:prstGeom prst="rect">
            <a:avLst/>
          </a:prstGeom>
          <a:noFill/>
        </p:spPr>
        <p:txBody>
          <a:bodyPr wrap="none" rtlCol="0">
            <a:spAutoFit/>
          </a:bodyPr>
          <a:lstStyle/>
          <a:p>
            <a:r>
              <a:rPr kumimoji="1" lang="zh-CN" altLang="en-US" sz="1400" dirty="0">
                <a:solidFill>
                  <a:schemeClr val="bg1"/>
                </a:solidFill>
              </a:rPr>
              <a:t>汇报人</a:t>
            </a:r>
            <a:r>
              <a:rPr kumimoji="1" lang="zh-CN" altLang="en-US" sz="1400" dirty="0" smtClean="0">
                <a:solidFill>
                  <a:schemeClr val="bg1"/>
                </a:solidFill>
              </a:rPr>
              <a:t>：玩转西石油</a:t>
            </a:r>
            <a:endParaRPr kumimoji="1" lang="zh-CN" altLang="en-US" sz="1400" dirty="0">
              <a:solidFill>
                <a:schemeClr val="bg1"/>
              </a:solidFill>
            </a:endParaRPr>
          </a:p>
        </p:txBody>
      </p:sp>
    </p:spTree>
    <p:extLst>
      <p:ext uri="{BB962C8B-B14F-4D97-AF65-F5344CB8AC3E}">
        <p14:creationId xmlns:p14="http://schemas.microsoft.com/office/powerpoint/2010/main" val="2078068261"/>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dissolve">
                                      <p:cBhvr>
                                        <p:cTn id="7" dur="500"/>
                                        <p:tgtEl>
                                          <p:spTgt spid="38"/>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dissolve">
                                      <p:cBhvr>
                                        <p:cTn id="10" dur="500"/>
                                        <p:tgtEl>
                                          <p:spTgt spid="41"/>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42"/>
                                        </p:tgtEl>
                                        <p:attrNameLst>
                                          <p:attrName>style.visibility</p:attrName>
                                        </p:attrNameLst>
                                      </p:cBhvr>
                                      <p:to>
                                        <p:strVal val="visible"/>
                                      </p:to>
                                    </p:set>
                                    <p:animEffect transition="in" filter="dissolve">
                                      <p:cBhvr>
                                        <p:cTn id="15" dur="500"/>
                                        <p:tgtEl>
                                          <p:spTgt spid="42"/>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43"/>
                                        </p:tgtEl>
                                        <p:attrNameLst>
                                          <p:attrName>style.visibility</p:attrName>
                                        </p:attrNameLst>
                                      </p:cBhvr>
                                      <p:to>
                                        <p:strVal val="visible"/>
                                      </p:to>
                                    </p:set>
                                    <p:animEffect transition="in" filter="dissolve">
                                      <p:cBhvr>
                                        <p:cTn id="18" dur="500"/>
                                        <p:tgtEl>
                                          <p:spTgt spid="43"/>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44"/>
                                        </p:tgtEl>
                                        <p:attrNameLst>
                                          <p:attrName>style.visibility</p:attrName>
                                        </p:attrNameLst>
                                      </p:cBhvr>
                                      <p:to>
                                        <p:strVal val="visible"/>
                                      </p:to>
                                    </p:set>
                                    <p:animEffect transition="in" filter="dissolve">
                                      <p:cBhvr>
                                        <p:cTn id="23"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41" grpId="0"/>
      <p:bldP spid="42" grpId="0" animBg="1"/>
      <p:bldP spid="4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 xmlns:a16="http://schemas.microsoft.com/office/drawing/2014/main" id="{4F60E9A5-9C7F-D14E-B628-1F09166D8681}"/>
              </a:ext>
            </a:extLst>
          </p:cNvPr>
          <p:cNvSpPr txBox="1"/>
          <p:nvPr/>
        </p:nvSpPr>
        <p:spPr>
          <a:xfrm>
            <a:off x="914400" y="228600"/>
            <a:ext cx="2492990" cy="400110"/>
          </a:xfrm>
          <a:prstGeom prst="rect">
            <a:avLst/>
          </a:prstGeom>
          <a:noFill/>
        </p:spPr>
        <p:txBody>
          <a:bodyPr wrap="none" rtlCol="0">
            <a:spAutoFit/>
          </a:bodyPr>
          <a:lstStyle/>
          <a:p>
            <a:r>
              <a:rPr kumimoji="1" lang="zh-CN" altLang="en-US" sz="2000">
                <a:solidFill>
                  <a:schemeClr val="tx1">
                    <a:lumMod val="75000"/>
                    <a:lumOff val="25000"/>
                  </a:schemeClr>
                </a:solidFill>
              </a:rPr>
              <a:t>核心技术与主要服务</a:t>
            </a:r>
          </a:p>
        </p:txBody>
      </p:sp>
      <p:grpSp>
        <p:nvGrpSpPr>
          <p:cNvPr id="3" name="组合 2">
            <a:extLst>
              <a:ext uri="{FF2B5EF4-FFF2-40B4-BE49-F238E27FC236}">
                <a16:creationId xmlns="" xmlns:a16="http://schemas.microsoft.com/office/drawing/2014/main" id="{8C2DB06E-306B-C94C-A81C-7A37C48F4699}"/>
              </a:ext>
            </a:extLst>
          </p:cNvPr>
          <p:cNvGrpSpPr/>
          <p:nvPr/>
        </p:nvGrpSpPr>
        <p:grpSpPr>
          <a:xfrm>
            <a:off x="868206" y="1868267"/>
            <a:ext cx="5495981" cy="3780888"/>
            <a:chOff x="1159754" y="1934528"/>
            <a:chExt cx="5495981" cy="3780888"/>
          </a:xfrm>
        </p:grpSpPr>
        <p:grpSp>
          <p:nvGrpSpPr>
            <p:cNvPr id="4" name="组合 3">
              <a:extLst>
                <a:ext uri="{FF2B5EF4-FFF2-40B4-BE49-F238E27FC236}">
                  <a16:creationId xmlns="" xmlns:a16="http://schemas.microsoft.com/office/drawing/2014/main" id="{02F23D0F-B7DF-A64B-948D-C0703C451D57}"/>
                </a:ext>
              </a:extLst>
            </p:cNvPr>
            <p:cNvGrpSpPr/>
            <p:nvPr/>
          </p:nvGrpSpPr>
          <p:grpSpPr>
            <a:xfrm>
              <a:off x="1369333" y="2364445"/>
              <a:ext cx="5076824" cy="2613956"/>
              <a:chOff x="1280433" y="2287660"/>
              <a:chExt cx="5076824" cy="2903538"/>
            </a:xfrm>
          </p:grpSpPr>
          <p:sp>
            <p:nvSpPr>
              <p:cNvPr id="20" name="矩形 19">
                <a:extLst>
                  <a:ext uri="{FF2B5EF4-FFF2-40B4-BE49-F238E27FC236}">
                    <a16:creationId xmlns="" xmlns:a16="http://schemas.microsoft.com/office/drawing/2014/main" id="{12A77DC5-E6C7-3943-8507-B89DE705814A}"/>
                  </a:ext>
                </a:extLst>
              </p:cNvPr>
              <p:cNvSpPr/>
              <p:nvPr/>
            </p:nvSpPr>
            <p:spPr>
              <a:xfrm>
                <a:off x="1280433" y="3633860"/>
                <a:ext cx="624539" cy="155733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 xmlns:a16="http://schemas.microsoft.com/office/drawing/2014/main" id="{74DC8700-F9E9-DA45-84B6-0F74F2F3EF98}"/>
                  </a:ext>
                </a:extLst>
              </p:cNvPr>
              <p:cNvSpPr/>
              <p:nvPr/>
            </p:nvSpPr>
            <p:spPr>
              <a:xfrm>
                <a:off x="2393505" y="2287660"/>
                <a:ext cx="624539" cy="290353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a:extLst>
                  <a:ext uri="{FF2B5EF4-FFF2-40B4-BE49-F238E27FC236}">
                    <a16:creationId xmlns="" xmlns:a16="http://schemas.microsoft.com/office/drawing/2014/main" id="{21F0D05F-F982-4449-8269-D3A6E03948B6}"/>
                  </a:ext>
                </a:extLst>
              </p:cNvPr>
              <p:cNvSpPr/>
              <p:nvPr/>
            </p:nvSpPr>
            <p:spPr>
              <a:xfrm>
                <a:off x="3506576" y="2859160"/>
                <a:ext cx="624539" cy="233203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 xmlns:a16="http://schemas.microsoft.com/office/drawing/2014/main" id="{6066E953-76AA-1A42-B33F-346FECAF6D24}"/>
                  </a:ext>
                </a:extLst>
              </p:cNvPr>
              <p:cNvSpPr/>
              <p:nvPr/>
            </p:nvSpPr>
            <p:spPr>
              <a:xfrm>
                <a:off x="4619648" y="4014860"/>
                <a:ext cx="624539" cy="117633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 xmlns:a16="http://schemas.microsoft.com/office/drawing/2014/main" id="{9BE5FEA4-1B40-1D4D-BB09-FF54179F7BB2}"/>
                  </a:ext>
                </a:extLst>
              </p:cNvPr>
              <p:cNvSpPr/>
              <p:nvPr/>
            </p:nvSpPr>
            <p:spPr>
              <a:xfrm>
                <a:off x="5732718" y="3189360"/>
                <a:ext cx="624539" cy="200183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a:extLst>
                <a:ext uri="{FF2B5EF4-FFF2-40B4-BE49-F238E27FC236}">
                  <a16:creationId xmlns="" xmlns:a16="http://schemas.microsoft.com/office/drawing/2014/main" id="{049D7A97-125E-C94C-A616-C73909B6C767}"/>
                </a:ext>
              </a:extLst>
            </p:cNvPr>
            <p:cNvSpPr txBox="1"/>
            <p:nvPr/>
          </p:nvSpPr>
          <p:spPr bwMode="auto">
            <a:xfrm>
              <a:off x="1159754" y="5376862"/>
              <a:ext cx="1043696" cy="338554"/>
            </a:xfrm>
            <a:prstGeom prst="rect">
              <a:avLst/>
            </a:prstGeom>
            <a:noFill/>
          </p:spPr>
          <p:txBody>
            <a:bodyPr wrap="square">
              <a:spAutoFit/>
              <a:scene3d>
                <a:camera prst="orthographicFront"/>
                <a:lightRig rig="threePt" dir="t"/>
              </a:scene3d>
              <a:sp3d contourW="12700"/>
            </a:bodyPr>
            <a:lstStyle/>
            <a:p>
              <a:pPr algn="dist" eaLnBrk="1" fontAlgn="auto" hangingPunct="1">
                <a:spcBef>
                  <a:spcPts val="0"/>
                </a:spcBef>
                <a:spcAft>
                  <a:spcPts val="0"/>
                </a:spcAft>
                <a:defRPr/>
              </a:pPr>
              <a:r>
                <a:rPr lang="zh-CN" altLang="en-US" sz="1600" dirty="0">
                  <a:solidFill>
                    <a:schemeClr val="tx1">
                      <a:lumMod val="85000"/>
                      <a:lumOff val="15000"/>
                    </a:schemeClr>
                  </a:solidFill>
                  <a:latin typeface="Source Han Sans CN" panose="020B0500000000000000" pitchFamily="34" charset="-128"/>
                  <a:ea typeface="Source Han Sans CN" panose="020B0500000000000000" pitchFamily="34" charset="-128"/>
                </a:rPr>
                <a:t>添加标题</a:t>
              </a:r>
            </a:p>
          </p:txBody>
        </p:sp>
        <p:sp>
          <p:nvSpPr>
            <p:cNvPr id="6" name="文本框 5">
              <a:extLst>
                <a:ext uri="{FF2B5EF4-FFF2-40B4-BE49-F238E27FC236}">
                  <a16:creationId xmlns="" xmlns:a16="http://schemas.microsoft.com/office/drawing/2014/main" id="{E2187B66-3714-CB4F-8DBC-D6AF84FE7496}"/>
                </a:ext>
              </a:extLst>
            </p:cNvPr>
            <p:cNvSpPr txBox="1"/>
            <p:nvPr/>
          </p:nvSpPr>
          <p:spPr bwMode="auto">
            <a:xfrm>
              <a:off x="2272825" y="5376862"/>
              <a:ext cx="1043696" cy="338554"/>
            </a:xfrm>
            <a:prstGeom prst="rect">
              <a:avLst/>
            </a:prstGeom>
            <a:noFill/>
          </p:spPr>
          <p:txBody>
            <a:bodyPr wrap="square">
              <a:spAutoFit/>
              <a:scene3d>
                <a:camera prst="orthographicFront"/>
                <a:lightRig rig="threePt" dir="t"/>
              </a:scene3d>
              <a:sp3d contourW="12700"/>
            </a:bodyPr>
            <a:lstStyle/>
            <a:p>
              <a:pPr algn="dist" eaLnBrk="1" fontAlgn="auto" hangingPunct="1">
                <a:spcBef>
                  <a:spcPts val="0"/>
                </a:spcBef>
                <a:spcAft>
                  <a:spcPts val="0"/>
                </a:spcAft>
                <a:defRPr/>
              </a:pPr>
              <a:r>
                <a:rPr lang="zh-CN" altLang="en-US" sz="1600" dirty="0">
                  <a:solidFill>
                    <a:schemeClr val="tx1">
                      <a:lumMod val="85000"/>
                      <a:lumOff val="15000"/>
                    </a:schemeClr>
                  </a:solidFill>
                  <a:latin typeface="Source Han Sans CN" panose="020B0500000000000000" pitchFamily="34" charset="-128"/>
                  <a:ea typeface="Source Han Sans CN" panose="020B0500000000000000" pitchFamily="34" charset="-128"/>
                </a:rPr>
                <a:t>添加标题</a:t>
              </a:r>
            </a:p>
          </p:txBody>
        </p:sp>
        <p:sp>
          <p:nvSpPr>
            <p:cNvPr id="7" name="文本框 6">
              <a:extLst>
                <a:ext uri="{FF2B5EF4-FFF2-40B4-BE49-F238E27FC236}">
                  <a16:creationId xmlns="" xmlns:a16="http://schemas.microsoft.com/office/drawing/2014/main" id="{395BB4E8-BF7A-5447-80DF-2415067E646E}"/>
                </a:ext>
              </a:extLst>
            </p:cNvPr>
            <p:cNvSpPr txBox="1"/>
            <p:nvPr/>
          </p:nvSpPr>
          <p:spPr bwMode="auto">
            <a:xfrm>
              <a:off x="5612039" y="5376862"/>
              <a:ext cx="1043696" cy="338554"/>
            </a:xfrm>
            <a:prstGeom prst="rect">
              <a:avLst/>
            </a:prstGeom>
            <a:noFill/>
          </p:spPr>
          <p:txBody>
            <a:bodyPr wrap="square">
              <a:spAutoFit/>
              <a:scene3d>
                <a:camera prst="orthographicFront"/>
                <a:lightRig rig="threePt" dir="t"/>
              </a:scene3d>
              <a:sp3d contourW="12700"/>
            </a:bodyPr>
            <a:lstStyle/>
            <a:p>
              <a:pPr algn="dist" eaLnBrk="1" fontAlgn="auto" hangingPunct="1">
                <a:spcBef>
                  <a:spcPts val="0"/>
                </a:spcBef>
                <a:spcAft>
                  <a:spcPts val="0"/>
                </a:spcAft>
                <a:defRPr/>
              </a:pPr>
              <a:r>
                <a:rPr lang="zh-CN" altLang="en-US" sz="1600" dirty="0">
                  <a:solidFill>
                    <a:schemeClr val="tx1">
                      <a:lumMod val="85000"/>
                      <a:lumOff val="15000"/>
                    </a:schemeClr>
                  </a:solidFill>
                  <a:latin typeface="Source Han Sans CN" panose="020B0500000000000000" pitchFamily="34" charset="-128"/>
                  <a:ea typeface="Source Han Sans CN" panose="020B0500000000000000" pitchFamily="34" charset="-128"/>
                </a:rPr>
                <a:t>添加标题</a:t>
              </a:r>
            </a:p>
          </p:txBody>
        </p:sp>
        <p:sp>
          <p:nvSpPr>
            <p:cNvPr id="8" name="文本框 7">
              <a:extLst>
                <a:ext uri="{FF2B5EF4-FFF2-40B4-BE49-F238E27FC236}">
                  <a16:creationId xmlns="" xmlns:a16="http://schemas.microsoft.com/office/drawing/2014/main" id="{FBB4E9E6-28D0-2F4A-862A-05FB5BB91A74}"/>
                </a:ext>
              </a:extLst>
            </p:cNvPr>
            <p:cNvSpPr txBox="1"/>
            <p:nvPr/>
          </p:nvSpPr>
          <p:spPr bwMode="auto">
            <a:xfrm>
              <a:off x="4498967" y="5376862"/>
              <a:ext cx="1043696" cy="338554"/>
            </a:xfrm>
            <a:prstGeom prst="rect">
              <a:avLst/>
            </a:prstGeom>
            <a:noFill/>
          </p:spPr>
          <p:txBody>
            <a:bodyPr wrap="square">
              <a:spAutoFit/>
              <a:scene3d>
                <a:camera prst="orthographicFront"/>
                <a:lightRig rig="threePt" dir="t"/>
              </a:scene3d>
              <a:sp3d contourW="12700"/>
            </a:bodyPr>
            <a:lstStyle/>
            <a:p>
              <a:pPr algn="dist" eaLnBrk="1" fontAlgn="auto" hangingPunct="1">
                <a:spcBef>
                  <a:spcPts val="0"/>
                </a:spcBef>
                <a:spcAft>
                  <a:spcPts val="0"/>
                </a:spcAft>
                <a:defRPr/>
              </a:pPr>
              <a:r>
                <a:rPr lang="zh-CN" altLang="en-US" sz="1600" dirty="0">
                  <a:solidFill>
                    <a:schemeClr val="tx1">
                      <a:lumMod val="85000"/>
                      <a:lumOff val="15000"/>
                    </a:schemeClr>
                  </a:solidFill>
                  <a:latin typeface="Source Han Sans CN" panose="020B0500000000000000" pitchFamily="34" charset="-128"/>
                  <a:ea typeface="Source Han Sans CN" panose="020B0500000000000000" pitchFamily="34" charset="-128"/>
                </a:rPr>
                <a:t>添加标题</a:t>
              </a:r>
            </a:p>
          </p:txBody>
        </p:sp>
        <p:sp>
          <p:nvSpPr>
            <p:cNvPr id="9" name="文本框 8">
              <a:extLst>
                <a:ext uri="{FF2B5EF4-FFF2-40B4-BE49-F238E27FC236}">
                  <a16:creationId xmlns="" xmlns:a16="http://schemas.microsoft.com/office/drawing/2014/main" id="{04878B93-70C2-5E4F-8746-57B5D280A344}"/>
                </a:ext>
              </a:extLst>
            </p:cNvPr>
            <p:cNvSpPr txBox="1"/>
            <p:nvPr/>
          </p:nvSpPr>
          <p:spPr bwMode="auto">
            <a:xfrm>
              <a:off x="3385896" y="5376862"/>
              <a:ext cx="1043696" cy="338554"/>
            </a:xfrm>
            <a:prstGeom prst="rect">
              <a:avLst/>
            </a:prstGeom>
            <a:noFill/>
          </p:spPr>
          <p:txBody>
            <a:bodyPr wrap="square">
              <a:spAutoFit/>
              <a:scene3d>
                <a:camera prst="orthographicFront"/>
                <a:lightRig rig="threePt" dir="t"/>
              </a:scene3d>
              <a:sp3d contourW="12700"/>
            </a:bodyPr>
            <a:lstStyle/>
            <a:p>
              <a:pPr algn="dist" eaLnBrk="1" fontAlgn="auto" hangingPunct="1">
                <a:spcBef>
                  <a:spcPts val="0"/>
                </a:spcBef>
                <a:spcAft>
                  <a:spcPts val="0"/>
                </a:spcAft>
                <a:defRPr/>
              </a:pPr>
              <a:r>
                <a:rPr lang="zh-CN" altLang="en-US" sz="1600" dirty="0">
                  <a:solidFill>
                    <a:schemeClr val="tx1">
                      <a:lumMod val="85000"/>
                      <a:lumOff val="15000"/>
                    </a:schemeClr>
                  </a:solidFill>
                  <a:latin typeface="Source Han Sans CN" panose="020B0500000000000000" pitchFamily="34" charset="-128"/>
                  <a:ea typeface="Source Han Sans CN" panose="020B0500000000000000" pitchFamily="34" charset="-128"/>
                </a:rPr>
                <a:t>添加标题</a:t>
              </a:r>
            </a:p>
          </p:txBody>
        </p:sp>
        <p:sp>
          <p:nvSpPr>
            <p:cNvPr id="10" name="文本框 9">
              <a:extLst>
                <a:ext uri="{FF2B5EF4-FFF2-40B4-BE49-F238E27FC236}">
                  <a16:creationId xmlns="" xmlns:a16="http://schemas.microsoft.com/office/drawing/2014/main" id="{E36846BF-0956-784A-BD6B-B4B8EB61D4B0}"/>
                </a:ext>
              </a:extLst>
            </p:cNvPr>
            <p:cNvSpPr txBox="1"/>
            <p:nvPr/>
          </p:nvSpPr>
          <p:spPr bwMode="auto">
            <a:xfrm>
              <a:off x="1440089" y="5085347"/>
              <a:ext cx="483026" cy="338554"/>
            </a:xfrm>
            <a:prstGeom prst="rect">
              <a:avLst/>
            </a:prstGeom>
            <a:noFill/>
          </p:spPr>
          <p:txBody>
            <a:bodyPr wrap="square">
              <a:spAutoFit/>
              <a:scene3d>
                <a:camera prst="orthographicFront"/>
                <a:lightRig rig="threePt" dir="t"/>
              </a:scene3d>
              <a:sp3d contourW="12700"/>
            </a:bodyPr>
            <a:lstStyle/>
            <a:p>
              <a:pPr algn="dist" eaLnBrk="1" fontAlgn="auto" hangingPunct="1">
                <a:spcBef>
                  <a:spcPts val="0"/>
                </a:spcBef>
                <a:spcAft>
                  <a:spcPts val="0"/>
                </a:spcAft>
                <a:defRPr/>
              </a:pPr>
              <a:r>
                <a:rPr lang="en-US" altLang="zh-CN" sz="1600" dirty="0">
                  <a:solidFill>
                    <a:schemeClr val="tx1">
                      <a:lumMod val="85000"/>
                      <a:lumOff val="15000"/>
                    </a:schemeClr>
                  </a:solidFill>
                  <a:latin typeface="Source Han Sans CN" panose="020B0500000000000000" pitchFamily="34" charset="-128"/>
                  <a:ea typeface="Source Han Sans CN" panose="020B0500000000000000" pitchFamily="34" charset="-128"/>
                </a:rPr>
                <a:t>01</a:t>
              </a:r>
              <a:endParaRPr lang="zh-CN" altLang="en-US" sz="1600" dirty="0">
                <a:solidFill>
                  <a:schemeClr val="tx1">
                    <a:lumMod val="85000"/>
                    <a:lumOff val="15000"/>
                  </a:schemeClr>
                </a:solidFill>
                <a:latin typeface="Source Han Sans CN" panose="020B0500000000000000" pitchFamily="34" charset="-128"/>
                <a:ea typeface="Source Han Sans CN" panose="020B0500000000000000" pitchFamily="34" charset="-128"/>
              </a:endParaRPr>
            </a:p>
          </p:txBody>
        </p:sp>
        <p:sp>
          <p:nvSpPr>
            <p:cNvPr id="11" name="文本框 10">
              <a:extLst>
                <a:ext uri="{FF2B5EF4-FFF2-40B4-BE49-F238E27FC236}">
                  <a16:creationId xmlns="" xmlns:a16="http://schemas.microsoft.com/office/drawing/2014/main" id="{70FA6211-D706-C348-9A00-BB2C49EF6EEE}"/>
                </a:ext>
              </a:extLst>
            </p:cNvPr>
            <p:cNvSpPr txBox="1"/>
            <p:nvPr/>
          </p:nvSpPr>
          <p:spPr bwMode="auto">
            <a:xfrm>
              <a:off x="2553160" y="5085347"/>
              <a:ext cx="483026" cy="338554"/>
            </a:xfrm>
            <a:prstGeom prst="rect">
              <a:avLst/>
            </a:prstGeom>
            <a:noFill/>
          </p:spPr>
          <p:txBody>
            <a:bodyPr wrap="square">
              <a:spAutoFit/>
              <a:scene3d>
                <a:camera prst="orthographicFront"/>
                <a:lightRig rig="threePt" dir="t"/>
              </a:scene3d>
              <a:sp3d contourW="12700"/>
            </a:bodyPr>
            <a:lstStyle/>
            <a:p>
              <a:pPr algn="dist" eaLnBrk="1" fontAlgn="auto" hangingPunct="1">
                <a:spcBef>
                  <a:spcPts val="0"/>
                </a:spcBef>
                <a:spcAft>
                  <a:spcPts val="0"/>
                </a:spcAft>
                <a:defRPr/>
              </a:pPr>
              <a:r>
                <a:rPr lang="en-US" altLang="zh-CN" sz="1600" dirty="0">
                  <a:solidFill>
                    <a:schemeClr val="tx1">
                      <a:lumMod val="85000"/>
                      <a:lumOff val="15000"/>
                    </a:schemeClr>
                  </a:solidFill>
                  <a:latin typeface="Source Han Sans CN" panose="020B0500000000000000" pitchFamily="34" charset="-128"/>
                  <a:ea typeface="Source Han Sans CN" panose="020B0500000000000000" pitchFamily="34" charset="-128"/>
                </a:rPr>
                <a:t>02</a:t>
              </a:r>
              <a:endParaRPr lang="zh-CN" altLang="en-US" sz="1600" dirty="0">
                <a:solidFill>
                  <a:schemeClr val="tx1">
                    <a:lumMod val="85000"/>
                    <a:lumOff val="15000"/>
                  </a:schemeClr>
                </a:solidFill>
                <a:latin typeface="Source Han Sans CN" panose="020B0500000000000000" pitchFamily="34" charset="-128"/>
                <a:ea typeface="Source Han Sans CN" panose="020B0500000000000000" pitchFamily="34" charset="-128"/>
              </a:endParaRPr>
            </a:p>
          </p:txBody>
        </p:sp>
        <p:sp>
          <p:nvSpPr>
            <p:cNvPr id="12" name="文本框 11">
              <a:extLst>
                <a:ext uri="{FF2B5EF4-FFF2-40B4-BE49-F238E27FC236}">
                  <a16:creationId xmlns="" xmlns:a16="http://schemas.microsoft.com/office/drawing/2014/main" id="{7EBE4B62-9D7B-CE45-8E4D-D8D6CB62EABE}"/>
                </a:ext>
              </a:extLst>
            </p:cNvPr>
            <p:cNvSpPr txBox="1"/>
            <p:nvPr/>
          </p:nvSpPr>
          <p:spPr bwMode="auto">
            <a:xfrm>
              <a:off x="5892374" y="5085347"/>
              <a:ext cx="483026" cy="338554"/>
            </a:xfrm>
            <a:prstGeom prst="rect">
              <a:avLst/>
            </a:prstGeom>
            <a:noFill/>
          </p:spPr>
          <p:txBody>
            <a:bodyPr wrap="square">
              <a:spAutoFit/>
              <a:scene3d>
                <a:camera prst="orthographicFront"/>
                <a:lightRig rig="threePt" dir="t"/>
              </a:scene3d>
              <a:sp3d contourW="12700"/>
            </a:bodyPr>
            <a:lstStyle/>
            <a:p>
              <a:pPr algn="dist" eaLnBrk="1" fontAlgn="auto" hangingPunct="1">
                <a:spcBef>
                  <a:spcPts val="0"/>
                </a:spcBef>
                <a:spcAft>
                  <a:spcPts val="0"/>
                </a:spcAft>
                <a:defRPr/>
              </a:pPr>
              <a:r>
                <a:rPr lang="en-US" altLang="zh-CN" sz="1600" dirty="0">
                  <a:solidFill>
                    <a:schemeClr val="tx1">
                      <a:lumMod val="85000"/>
                      <a:lumOff val="15000"/>
                    </a:schemeClr>
                  </a:solidFill>
                  <a:latin typeface="Source Han Sans CN" panose="020B0500000000000000" pitchFamily="34" charset="-128"/>
                  <a:ea typeface="Source Han Sans CN" panose="020B0500000000000000" pitchFamily="34" charset="-128"/>
                </a:rPr>
                <a:t>05</a:t>
              </a:r>
              <a:endParaRPr lang="zh-CN" altLang="en-US" sz="1600" dirty="0">
                <a:solidFill>
                  <a:schemeClr val="tx1">
                    <a:lumMod val="85000"/>
                    <a:lumOff val="15000"/>
                  </a:schemeClr>
                </a:solidFill>
                <a:latin typeface="Source Han Sans CN" panose="020B0500000000000000" pitchFamily="34" charset="-128"/>
                <a:ea typeface="Source Han Sans CN" panose="020B0500000000000000" pitchFamily="34" charset="-128"/>
              </a:endParaRPr>
            </a:p>
          </p:txBody>
        </p:sp>
        <p:sp>
          <p:nvSpPr>
            <p:cNvPr id="13" name="文本框 12">
              <a:extLst>
                <a:ext uri="{FF2B5EF4-FFF2-40B4-BE49-F238E27FC236}">
                  <a16:creationId xmlns="" xmlns:a16="http://schemas.microsoft.com/office/drawing/2014/main" id="{31240ADD-56F7-6F4D-AC5A-9A8FB58F5AE9}"/>
                </a:ext>
              </a:extLst>
            </p:cNvPr>
            <p:cNvSpPr txBox="1"/>
            <p:nvPr/>
          </p:nvSpPr>
          <p:spPr bwMode="auto">
            <a:xfrm>
              <a:off x="4779302" y="5085347"/>
              <a:ext cx="483026" cy="338554"/>
            </a:xfrm>
            <a:prstGeom prst="rect">
              <a:avLst/>
            </a:prstGeom>
            <a:noFill/>
          </p:spPr>
          <p:txBody>
            <a:bodyPr wrap="square">
              <a:spAutoFit/>
              <a:scene3d>
                <a:camera prst="orthographicFront"/>
                <a:lightRig rig="threePt" dir="t"/>
              </a:scene3d>
              <a:sp3d contourW="12700"/>
            </a:bodyPr>
            <a:lstStyle/>
            <a:p>
              <a:pPr algn="dist" eaLnBrk="1" fontAlgn="auto" hangingPunct="1">
                <a:spcBef>
                  <a:spcPts val="0"/>
                </a:spcBef>
                <a:spcAft>
                  <a:spcPts val="0"/>
                </a:spcAft>
                <a:defRPr/>
              </a:pPr>
              <a:r>
                <a:rPr lang="en-US" altLang="zh-CN" sz="1600" dirty="0">
                  <a:solidFill>
                    <a:schemeClr val="tx1">
                      <a:lumMod val="85000"/>
                      <a:lumOff val="15000"/>
                    </a:schemeClr>
                  </a:solidFill>
                  <a:latin typeface="Source Han Sans CN" panose="020B0500000000000000" pitchFamily="34" charset="-128"/>
                  <a:ea typeface="Source Han Sans CN" panose="020B0500000000000000" pitchFamily="34" charset="-128"/>
                </a:rPr>
                <a:t>04</a:t>
              </a:r>
              <a:endParaRPr lang="zh-CN" altLang="en-US" sz="1600" dirty="0">
                <a:solidFill>
                  <a:schemeClr val="tx1">
                    <a:lumMod val="85000"/>
                    <a:lumOff val="15000"/>
                  </a:schemeClr>
                </a:solidFill>
                <a:latin typeface="Source Han Sans CN" panose="020B0500000000000000" pitchFamily="34" charset="-128"/>
                <a:ea typeface="Source Han Sans CN" panose="020B0500000000000000" pitchFamily="34" charset="-128"/>
              </a:endParaRPr>
            </a:p>
          </p:txBody>
        </p:sp>
        <p:sp>
          <p:nvSpPr>
            <p:cNvPr id="14" name="文本框 13">
              <a:extLst>
                <a:ext uri="{FF2B5EF4-FFF2-40B4-BE49-F238E27FC236}">
                  <a16:creationId xmlns="" xmlns:a16="http://schemas.microsoft.com/office/drawing/2014/main" id="{5FCC0DF9-8421-D94A-BCE7-7C6BF10E0CCC}"/>
                </a:ext>
              </a:extLst>
            </p:cNvPr>
            <p:cNvSpPr txBox="1"/>
            <p:nvPr/>
          </p:nvSpPr>
          <p:spPr bwMode="auto">
            <a:xfrm>
              <a:off x="3666231" y="5085347"/>
              <a:ext cx="483026" cy="338554"/>
            </a:xfrm>
            <a:prstGeom prst="rect">
              <a:avLst/>
            </a:prstGeom>
            <a:noFill/>
          </p:spPr>
          <p:txBody>
            <a:bodyPr wrap="square">
              <a:spAutoFit/>
              <a:scene3d>
                <a:camera prst="orthographicFront"/>
                <a:lightRig rig="threePt" dir="t"/>
              </a:scene3d>
              <a:sp3d contourW="12700"/>
            </a:bodyPr>
            <a:lstStyle/>
            <a:p>
              <a:pPr algn="dist" eaLnBrk="1" fontAlgn="auto" hangingPunct="1">
                <a:spcBef>
                  <a:spcPts val="0"/>
                </a:spcBef>
                <a:spcAft>
                  <a:spcPts val="0"/>
                </a:spcAft>
                <a:defRPr/>
              </a:pPr>
              <a:r>
                <a:rPr lang="en-US" altLang="zh-CN" sz="1600" dirty="0">
                  <a:solidFill>
                    <a:schemeClr val="tx1">
                      <a:lumMod val="85000"/>
                      <a:lumOff val="15000"/>
                    </a:schemeClr>
                  </a:solidFill>
                  <a:latin typeface="Source Han Sans CN" panose="020B0500000000000000" pitchFamily="34" charset="-128"/>
                  <a:ea typeface="Source Han Sans CN" panose="020B0500000000000000" pitchFamily="34" charset="-128"/>
                </a:rPr>
                <a:t>03</a:t>
              </a:r>
              <a:endParaRPr lang="zh-CN" altLang="en-US" sz="1600" dirty="0">
                <a:solidFill>
                  <a:schemeClr val="tx1">
                    <a:lumMod val="85000"/>
                    <a:lumOff val="15000"/>
                  </a:schemeClr>
                </a:solidFill>
                <a:latin typeface="Source Han Sans CN" panose="020B0500000000000000" pitchFamily="34" charset="-128"/>
                <a:ea typeface="Source Han Sans CN" panose="020B0500000000000000" pitchFamily="34" charset="-128"/>
              </a:endParaRPr>
            </a:p>
          </p:txBody>
        </p:sp>
        <p:sp>
          <p:nvSpPr>
            <p:cNvPr id="15" name="文本框 14">
              <a:extLst>
                <a:ext uri="{FF2B5EF4-FFF2-40B4-BE49-F238E27FC236}">
                  <a16:creationId xmlns="" xmlns:a16="http://schemas.microsoft.com/office/drawing/2014/main" id="{DEBE6BB7-3384-1B44-AE77-B4CE6E9A20DB}"/>
                </a:ext>
              </a:extLst>
            </p:cNvPr>
            <p:cNvSpPr txBox="1"/>
            <p:nvPr/>
          </p:nvSpPr>
          <p:spPr bwMode="auto">
            <a:xfrm>
              <a:off x="1369335" y="3148110"/>
              <a:ext cx="624534" cy="338554"/>
            </a:xfrm>
            <a:prstGeom prst="rect">
              <a:avLst/>
            </a:prstGeom>
            <a:noFill/>
          </p:spPr>
          <p:txBody>
            <a:bodyPr wrap="square">
              <a:spAutoFit/>
              <a:scene3d>
                <a:camera prst="orthographicFront"/>
                <a:lightRig rig="threePt" dir="t"/>
              </a:scene3d>
              <a:sp3d contourW="12700"/>
            </a:bodyPr>
            <a:lstStyle/>
            <a:p>
              <a:pPr algn="dist" eaLnBrk="1" fontAlgn="auto" hangingPunct="1">
                <a:spcBef>
                  <a:spcPts val="0"/>
                </a:spcBef>
                <a:spcAft>
                  <a:spcPts val="0"/>
                </a:spcAft>
                <a:defRPr/>
              </a:pPr>
              <a:r>
                <a:rPr lang="en-US" altLang="zh-CN" sz="1600" dirty="0">
                  <a:solidFill>
                    <a:schemeClr val="tx1">
                      <a:lumMod val="85000"/>
                      <a:lumOff val="15000"/>
                    </a:schemeClr>
                  </a:solidFill>
                  <a:latin typeface="Source Han Sans CN" panose="020B0500000000000000" pitchFamily="34" charset="-128"/>
                  <a:ea typeface="Source Han Sans CN" panose="020B0500000000000000" pitchFamily="34" charset="-128"/>
                </a:rPr>
                <a:t>47%</a:t>
              </a:r>
              <a:endParaRPr lang="zh-CN" altLang="en-US" sz="1600" dirty="0">
                <a:solidFill>
                  <a:schemeClr val="tx1">
                    <a:lumMod val="85000"/>
                    <a:lumOff val="15000"/>
                  </a:schemeClr>
                </a:solidFill>
                <a:latin typeface="Source Han Sans CN" panose="020B0500000000000000" pitchFamily="34" charset="-128"/>
                <a:ea typeface="Source Han Sans CN" panose="020B0500000000000000" pitchFamily="34" charset="-128"/>
              </a:endParaRPr>
            </a:p>
          </p:txBody>
        </p:sp>
        <p:sp>
          <p:nvSpPr>
            <p:cNvPr id="16" name="文本框 15">
              <a:extLst>
                <a:ext uri="{FF2B5EF4-FFF2-40B4-BE49-F238E27FC236}">
                  <a16:creationId xmlns="" xmlns:a16="http://schemas.microsoft.com/office/drawing/2014/main" id="{D123CCD0-1A5E-4C42-B8AB-38A1C52FE9C4}"/>
                </a:ext>
              </a:extLst>
            </p:cNvPr>
            <p:cNvSpPr txBox="1"/>
            <p:nvPr/>
          </p:nvSpPr>
          <p:spPr bwMode="auto">
            <a:xfrm>
              <a:off x="2482406" y="1934528"/>
              <a:ext cx="624534" cy="338554"/>
            </a:xfrm>
            <a:prstGeom prst="rect">
              <a:avLst/>
            </a:prstGeom>
            <a:noFill/>
          </p:spPr>
          <p:txBody>
            <a:bodyPr wrap="square">
              <a:spAutoFit/>
              <a:scene3d>
                <a:camera prst="orthographicFront"/>
                <a:lightRig rig="threePt" dir="t"/>
              </a:scene3d>
              <a:sp3d contourW="12700"/>
            </a:bodyPr>
            <a:lstStyle/>
            <a:p>
              <a:pPr algn="dist" eaLnBrk="1" fontAlgn="auto" hangingPunct="1">
                <a:spcBef>
                  <a:spcPts val="0"/>
                </a:spcBef>
                <a:spcAft>
                  <a:spcPts val="0"/>
                </a:spcAft>
                <a:defRPr/>
              </a:pPr>
              <a:r>
                <a:rPr lang="en-US" altLang="zh-CN" sz="1600" dirty="0">
                  <a:solidFill>
                    <a:schemeClr val="tx1">
                      <a:lumMod val="85000"/>
                      <a:lumOff val="15000"/>
                    </a:schemeClr>
                  </a:solidFill>
                  <a:latin typeface="Source Han Sans CN" panose="020B0500000000000000" pitchFamily="34" charset="-128"/>
                  <a:ea typeface="Source Han Sans CN" panose="020B0500000000000000" pitchFamily="34" charset="-128"/>
                </a:rPr>
                <a:t>75%</a:t>
              </a:r>
              <a:endParaRPr lang="zh-CN" altLang="en-US" sz="1600" dirty="0">
                <a:solidFill>
                  <a:schemeClr val="tx1">
                    <a:lumMod val="85000"/>
                    <a:lumOff val="15000"/>
                  </a:schemeClr>
                </a:solidFill>
                <a:latin typeface="Source Han Sans CN" panose="020B0500000000000000" pitchFamily="34" charset="-128"/>
                <a:ea typeface="Source Han Sans CN" panose="020B0500000000000000" pitchFamily="34" charset="-128"/>
              </a:endParaRPr>
            </a:p>
          </p:txBody>
        </p:sp>
        <p:sp>
          <p:nvSpPr>
            <p:cNvPr id="17" name="文本框 16">
              <a:extLst>
                <a:ext uri="{FF2B5EF4-FFF2-40B4-BE49-F238E27FC236}">
                  <a16:creationId xmlns="" xmlns:a16="http://schemas.microsoft.com/office/drawing/2014/main" id="{A4BF7207-78EF-F14A-B449-E0460EB65DB6}"/>
                </a:ext>
              </a:extLst>
            </p:cNvPr>
            <p:cNvSpPr txBox="1"/>
            <p:nvPr/>
          </p:nvSpPr>
          <p:spPr bwMode="auto">
            <a:xfrm>
              <a:off x="5821620" y="2753872"/>
              <a:ext cx="624534" cy="338554"/>
            </a:xfrm>
            <a:prstGeom prst="rect">
              <a:avLst/>
            </a:prstGeom>
            <a:noFill/>
          </p:spPr>
          <p:txBody>
            <a:bodyPr wrap="square">
              <a:spAutoFit/>
              <a:scene3d>
                <a:camera prst="orthographicFront"/>
                <a:lightRig rig="threePt" dir="t"/>
              </a:scene3d>
              <a:sp3d contourW="12700"/>
            </a:bodyPr>
            <a:lstStyle/>
            <a:p>
              <a:pPr algn="dist" eaLnBrk="1" fontAlgn="auto" hangingPunct="1">
                <a:spcBef>
                  <a:spcPts val="0"/>
                </a:spcBef>
                <a:spcAft>
                  <a:spcPts val="0"/>
                </a:spcAft>
                <a:defRPr/>
              </a:pPr>
              <a:r>
                <a:rPr lang="en-US" altLang="zh-CN" sz="1600" dirty="0">
                  <a:solidFill>
                    <a:schemeClr val="tx1">
                      <a:lumMod val="85000"/>
                      <a:lumOff val="15000"/>
                    </a:schemeClr>
                  </a:solidFill>
                  <a:latin typeface="Source Han Sans CN" panose="020B0500000000000000" pitchFamily="34" charset="-128"/>
                  <a:ea typeface="Source Han Sans CN" panose="020B0500000000000000" pitchFamily="34" charset="-128"/>
                </a:rPr>
                <a:t>50%</a:t>
              </a:r>
              <a:endParaRPr lang="zh-CN" altLang="en-US" sz="1600" dirty="0">
                <a:solidFill>
                  <a:schemeClr val="tx1">
                    <a:lumMod val="85000"/>
                    <a:lumOff val="15000"/>
                  </a:schemeClr>
                </a:solidFill>
                <a:latin typeface="Source Han Sans CN" panose="020B0500000000000000" pitchFamily="34" charset="-128"/>
                <a:ea typeface="Source Han Sans CN" panose="020B0500000000000000" pitchFamily="34" charset="-128"/>
              </a:endParaRPr>
            </a:p>
          </p:txBody>
        </p:sp>
        <p:sp>
          <p:nvSpPr>
            <p:cNvPr id="18" name="文本框 17">
              <a:extLst>
                <a:ext uri="{FF2B5EF4-FFF2-40B4-BE49-F238E27FC236}">
                  <a16:creationId xmlns="" xmlns:a16="http://schemas.microsoft.com/office/drawing/2014/main" id="{7A8A25C0-D083-D640-86CB-0A45F5BC1C60}"/>
                </a:ext>
              </a:extLst>
            </p:cNvPr>
            <p:cNvSpPr txBox="1"/>
            <p:nvPr/>
          </p:nvSpPr>
          <p:spPr bwMode="auto">
            <a:xfrm>
              <a:off x="4708548" y="3495186"/>
              <a:ext cx="624534" cy="338554"/>
            </a:xfrm>
            <a:prstGeom prst="rect">
              <a:avLst/>
            </a:prstGeom>
            <a:noFill/>
          </p:spPr>
          <p:txBody>
            <a:bodyPr wrap="square">
              <a:spAutoFit/>
              <a:scene3d>
                <a:camera prst="orthographicFront"/>
                <a:lightRig rig="threePt" dir="t"/>
              </a:scene3d>
              <a:sp3d contourW="12700"/>
            </a:bodyPr>
            <a:lstStyle/>
            <a:p>
              <a:pPr algn="dist" eaLnBrk="1" fontAlgn="auto" hangingPunct="1">
                <a:spcBef>
                  <a:spcPts val="0"/>
                </a:spcBef>
                <a:spcAft>
                  <a:spcPts val="0"/>
                </a:spcAft>
                <a:defRPr/>
              </a:pPr>
              <a:r>
                <a:rPr lang="en-US" altLang="zh-CN" sz="1600" dirty="0">
                  <a:solidFill>
                    <a:schemeClr val="tx1">
                      <a:lumMod val="85000"/>
                      <a:lumOff val="15000"/>
                    </a:schemeClr>
                  </a:solidFill>
                  <a:latin typeface="Source Han Sans CN" panose="020B0500000000000000" pitchFamily="34" charset="-128"/>
                  <a:ea typeface="Source Han Sans CN" panose="020B0500000000000000" pitchFamily="34" charset="-128"/>
                </a:rPr>
                <a:t>42%</a:t>
              </a:r>
              <a:endParaRPr lang="zh-CN" altLang="en-US" sz="1600" dirty="0">
                <a:solidFill>
                  <a:schemeClr val="tx1">
                    <a:lumMod val="85000"/>
                    <a:lumOff val="15000"/>
                  </a:schemeClr>
                </a:solidFill>
                <a:latin typeface="Source Han Sans CN" panose="020B0500000000000000" pitchFamily="34" charset="-128"/>
                <a:ea typeface="Source Han Sans CN" panose="020B0500000000000000" pitchFamily="34" charset="-128"/>
              </a:endParaRPr>
            </a:p>
          </p:txBody>
        </p:sp>
        <p:sp>
          <p:nvSpPr>
            <p:cNvPr id="19" name="文本框 18">
              <a:extLst>
                <a:ext uri="{FF2B5EF4-FFF2-40B4-BE49-F238E27FC236}">
                  <a16:creationId xmlns="" xmlns:a16="http://schemas.microsoft.com/office/drawing/2014/main" id="{A287C0EC-6458-F54B-8F3D-00A206FD8581}"/>
                </a:ext>
              </a:extLst>
            </p:cNvPr>
            <p:cNvSpPr txBox="1"/>
            <p:nvPr/>
          </p:nvSpPr>
          <p:spPr bwMode="auto">
            <a:xfrm>
              <a:off x="3595477" y="2458059"/>
              <a:ext cx="624534" cy="338554"/>
            </a:xfrm>
            <a:prstGeom prst="rect">
              <a:avLst/>
            </a:prstGeom>
            <a:noFill/>
          </p:spPr>
          <p:txBody>
            <a:bodyPr wrap="square">
              <a:spAutoFit/>
              <a:scene3d>
                <a:camera prst="orthographicFront"/>
                <a:lightRig rig="threePt" dir="t"/>
              </a:scene3d>
              <a:sp3d contourW="12700"/>
            </a:bodyPr>
            <a:lstStyle/>
            <a:p>
              <a:pPr algn="dist" eaLnBrk="1" fontAlgn="auto" hangingPunct="1">
                <a:spcBef>
                  <a:spcPts val="0"/>
                </a:spcBef>
                <a:spcAft>
                  <a:spcPts val="0"/>
                </a:spcAft>
                <a:defRPr/>
              </a:pPr>
              <a:r>
                <a:rPr lang="en-US" altLang="zh-CN" sz="1600" dirty="0">
                  <a:solidFill>
                    <a:schemeClr val="tx1">
                      <a:lumMod val="85000"/>
                      <a:lumOff val="15000"/>
                    </a:schemeClr>
                  </a:solidFill>
                  <a:latin typeface="Source Han Sans CN" panose="020B0500000000000000" pitchFamily="34" charset="-128"/>
                  <a:ea typeface="Source Han Sans CN" panose="020B0500000000000000" pitchFamily="34" charset="-128"/>
                </a:rPr>
                <a:t>60%</a:t>
              </a:r>
              <a:endParaRPr lang="zh-CN" altLang="en-US" sz="1600" dirty="0">
                <a:solidFill>
                  <a:schemeClr val="tx1">
                    <a:lumMod val="85000"/>
                    <a:lumOff val="15000"/>
                  </a:schemeClr>
                </a:solidFill>
                <a:latin typeface="Source Han Sans CN" panose="020B0500000000000000" pitchFamily="34" charset="-128"/>
                <a:ea typeface="Source Han Sans CN" panose="020B0500000000000000" pitchFamily="34" charset="-128"/>
              </a:endParaRPr>
            </a:p>
          </p:txBody>
        </p:sp>
      </p:grpSp>
      <p:sp>
        <p:nvSpPr>
          <p:cNvPr id="25" name="TextBox 59">
            <a:extLst>
              <a:ext uri="{FF2B5EF4-FFF2-40B4-BE49-F238E27FC236}">
                <a16:creationId xmlns="" xmlns:a16="http://schemas.microsoft.com/office/drawing/2014/main" id="{4FD6CD92-7DD3-4844-AAC3-FAFBFFEC48C1}"/>
              </a:ext>
            </a:extLst>
          </p:cNvPr>
          <p:cNvSpPr txBox="1">
            <a:spLocks noChangeArrowheads="1"/>
          </p:cNvSpPr>
          <p:nvPr/>
        </p:nvSpPr>
        <p:spPr bwMode="auto">
          <a:xfrm flipH="1">
            <a:off x="6934687" y="2182888"/>
            <a:ext cx="2625072" cy="400101"/>
          </a:xfrm>
          <a:prstGeom prst="rect">
            <a:avLst/>
          </a:prstGeom>
          <a:noFill/>
          <a:ln>
            <a:noFill/>
          </a:ln>
          <a:extLst/>
        </p:spPr>
        <p:txBody>
          <a:bodyPr wrap="square" lIns="91431" tIns="45716" rIns="91431" bIns="45716">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defRPr/>
            </a:pPr>
            <a:r>
              <a:rPr lang="zh-CN" altLang="en-US" sz="2000" b="1" dirty="0">
                <a:solidFill>
                  <a:schemeClr val="tx1">
                    <a:lumMod val="75000"/>
                    <a:lumOff val="25000"/>
                  </a:schemeClr>
                </a:solidFill>
                <a:latin typeface="Source Han Sans CN" panose="020B0500000000000000" pitchFamily="34" charset="-128"/>
                <a:ea typeface="Source Han Sans CN" panose="020B0500000000000000" pitchFamily="34" charset="-128"/>
              </a:rPr>
              <a:t>点击输入内容</a:t>
            </a:r>
            <a:endParaRPr lang="en-US" altLang="ko-KR" sz="2000" b="1" kern="0"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sp>
        <p:nvSpPr>
          <p:cNvPr id="26" name="矩形 25">
            <a:extLst>
              <a:ext uri="{FF2B5EF4-FFF2-40B4-BE49-F238E27FC236}">
                <a16:creationId xmlns="" xmlns:a16="http://schemas.microsoft.com/office/drawing/2014/main" id="{0354A18D-8A55-3C42-BF09-9281E2732C14}"/>
              </a:ext>
            </a:extLst>
          </p:cNvPr>
          <p:cNvSpPr>
            <a:spLocks noChangeArrowheads="1"/>
          </p:cNvSpPr>
          <p:nvPr/>
        </p:nvSpPr>
        <p:spPr bwMode="auto">
          <a:xfrm>
            <a:off x="6934688" y="2576565"/>
            <a:ext cx="4629570" cy="3023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p>
            <a:pPr>
              <a:lnSpc>
                <a:spcPct val="114000"/>
              </a:lnSpc>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在此录入上述图表的综合描述说明，在此录入上述图表的</a:t>
            </a:r>
            <a:endPar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sp>
        <p:nvSpPr>
          <p:cNvPr id="27" name="TextBox 59">
            <a:extLst>
              <a:ext uri="{FF2B5EF4-FFF2-40B4-BE49-F238E27FC236}">
                <a16:creationId xmlns="" xmlns:a16="http://schemas.microsoft.com/office/drawing/2014/main" id="{1EECFAE3-A6BD-6D4E-8013-68C0CB1DD725}"/>
              </a:ext>
            </a:extLst>
          </p:cNvPr>
          <p:cNvSpPr txBox="1">
            <a:spLocks noChangeArrowheads="1"/>
          </p:cNvSpPr>
          <p:nvPr/>
        </p:nvSpPr>
        <p:spPr bwMode="auto">
          <a:xfrm flipH="1">
            <a:off x="6934684" y="3223325"/>
            <a:ext cx="2625072" cy="400101"/>
          </a:xfrm>
          <a:prstGeom prst="rect">
            <a:avLst/>
          </a:prstGeom>
          <a:noFill/>
          <a:ln>
            <a:noFill/>
          </a:ln>
          <a:extLst/>
        </p:spPr>
        <p:txBody>
          <a:bodyPr wrap="square" lIns="91431" tIns="45716" rIns="91431" bIns="45716">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defRPr/>
            </a:pPr>
            <a:r>
              <a:rPr lang="zh-CN" altLang="en-US" sz="2000" b="1" dirty="0">
                <a:solidFill>
                  <a:schemeClr val="tx1">
                    <a:lumMod val="75000"/>
                    <a:lumOff val="25000"/>
                  </a:schemeClr>
                </a:solidFill>
                <a:latin typeface="Source Han Sans CN" panose="020B0500000000000000" pitchFamily="34" charset="-128"/>
                <a:ea typeface="Source Han Sans CN" panose="020B0500000000000000" pitchFamily="34" charset="-128"/>
              </a:rPr>
              <a:t>点击输入内容</a:t>
            </a:r>
            <a:endParaRPr lang="en-US" altLang="ko-KR" sz="2000" b="1" kern="0"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sp>
        <p:nvSpPr>
          <p:cNvPr id="28" name="矩形 27">
            <a:extLst>
              <a:ext uri="{FF2B5EF4-FFF2-40B4-BE49-F238E27FC236}">
                <a16:creationId xmlns="" xmlns:a16="http://schemas.microsoft.com/office/drawing/2014/main" id="{07013A95-A93E-AE4C-853C-ECA9B4E7BFB3}"/>
              </a:ext>
            </a:extLst>
          </p:cNvPr>
          <p:cNvSpPr>
            <a:spLocks noChangeArrowheads="1"/>
          </p:cNvSpPr>
          <p:nvPr/>
        </p:nvSpPr>
        <p:spPr bwMode="auto">
          <a:xfrm>
            <a:off x="6934685" y="3617002"/>
            <a:ext cx="4629570" cy="3023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p>
            <a:pPr>
              <a:lnSpc>
                <a:spcPct val="114000"/>
              </a:lnSpc>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在此录入上述图表的综合描述说明，在此录入上述图表的</a:t>
            </a:r>
            <a:endPar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sp>
        <p:nvSpPr>
          <p:cNvPr id="29" name="TextBox 59">
            <a:extLst>
              <a:ext uri="{FF2B5EF4-FFF2-40B4-BE49-F238E27FC236}">
                <a16:creationId xmlns="" xmlns:a16="http://schemas.microsoft.com/office/drawing/2014/main" id="{A813BF8D-9C9D-5A4F-9C6E-678716141408}"/>
              </a:ext>
            </a:extLst>
          </p:cNvPr>
          <p:cNvSpPr txBox="1">
            <a:spLocks noChangeArrowheads="1"/>
          </p:cNvSpPr>
          <p:nvPr/>
        </p:nvSpPr>
        <p:spPr bwMode="auto">
          <a:xfrm flipH="1">
            <a:off x="6934683" y="4313061"/>
            <a:ext cx="2625072" cy="400101"/>
          </a:xfrm>
          <a:prstGeom prst="rect">
            <a:avLst/>
          </a:prstGeom>
          <a:noFill/>
          <a:ln>
            <a:noFill/>
          </a:ln>
          <a:extLst/>
        </p:spPr>
        <p:txBody>
          <a:bodyPr wrap="square" lIns="91431" tIns="45716" rIns="91431" bIns="45716">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defRPr/>
            </a:pPr>
            <a:r>
              <a:rPr lang="zh-CN" altLang="en-US" sz="2000" b="1" dirty="0">
                <a:solidFill>
                  <a:schemeClr val="tx1">
                    <a:lumMod val="75000"/>
                    <a:lumOff val="25000"/>
                  </a:schemeClr>
                </a:solidFill>
                <a:latin typeface="Source Han Sans CN" panose="020B0500000000000000" pitchFamily="34" charset="-128"/>
                <a:ea typeface="Source Han Sans CN" panose="020B0500000000000000" pitchFamily="34" charset="-128"/>
              </a:rPr>
              <a:t>点击输入内容</a:t>
            </a:r>
            <a:endParaRPr lang="en-US" altLang="ko-KR" sz="2000" b="1" kern="0"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sp>
        <p:nvSpPr>
          <p:cNvPr id="30" name="矩形 29">
            <a:extLst>
              <a:ext uri="{FF2B5EF4-FFF2-40B4-BE49-F238E27FC236}">
                <a16:creationId xmlns="" xmlns:a16="http://schemas.microsoft.com/office/drawing/2014/main" id="{3B8C564C-E16D-5D40-8DB5-1047056C0285}"/>
              </a:ext>
            </a:extLst>
          </p:cNvPr>
          <p:cNvSpPr>
            <a:spLocks noChangeArrowheads="1"/>
          </p:cNvSpPr>
          <p:nvPr/>
        </p:nvSpPr>
        <p:spPr bwMode="auto">
          <a:xfrm>
            <a:off x="6934684" y="4706738"/>
            <a:ext cx="4629570" cy="3023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p>
            <a:pPr>
              <a:lnSpc>
                <a:spcPct val="114000"/>
              </a:lnSpc>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在此录入上述图表的综合描述说明，在此录入上述图表的</a:t>
            </a:r>
            <a:endPar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pic>
        <p:nvPicPr>
          <p:cNvPr id="32" name="图片 3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22910" y="27557"/>
            <a:ext cx="1448506" cy="1417850"/>
          </a:xfrm>
          <a:prstGeom prst="rect">
            <a:avLst/>
          </a:prstGeom>
        </p:spPr>
      </p:pic>
    </p:spTree>
    <p:extLst>
      <p:ext uri="{BB962C8B-B14F-4D97-AF65-F5344CB8AC3E}">
        <p14:creationId xmlns:p14="http://schemas.microsoft.com/office/powerpoint/2010/main" val="3264432935"/>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dissolve">
                                      <p:cBhvr>
                                        <p:cTn id="10" dur="500"/>
                                        <p:tgtEl>
                                          <p:spTgt spid="2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dissolve">
                                      <p:cBhvr>
                                        <p:cTn id="13" dur="500"/>
                                        <p:tgtEl>
                                          <p:spTgt spid="26"/>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dissolve">
                                      <p:cBhvr>
                                        <p:cTn id="16" dur="500"/>
                                        <p:tgtEl>
                                          <p:spTgt spid="27"/>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dissolve">
                                      <p:cBhvr>
                                        <p:cTn id="19" dur="500"/>
                                        <p:tgtEl>
                                          <p:spTgt spid="28"/>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dissolve">
                                      <p:cBhvr>
                                        <p:cTn id="22" dur="500"/>
                                        <p:tgtEl>
                                          <p:spTgt spid="29"/>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dissolve">
                                      <p:cBhvr>
                                        <p:cTn id="25"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P spid="28" grpId="0"/>
      <p:bldP spid="29" grpId="0"/>
      <p:bldP spid="3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 xmlns:a16="http://schemas.microsoft.com/office/drawing/2014/main" id="{4F60E9A5-9C7F-D14E-B628-1F09166D8681}"/>
              </a:ext>
            </a:extLst>
          </p:cNvPr>
          <p:cNvSpPr txBox="1"/>
          <p:nvPr/>
        </p:nvSpPr>
        <p:spPr>
          <a:xfrm>
            <a:off x="914400" y="228600"/>
            <a:ext cx="2492990" cy="400110"/>
          </a:xfrm>
          <a:prstGeom prst="rect">
            <a:avLst/>
          </a:prstGeom>
          <a:noFill/>
        </p:spPr>
        <p:txBody>
          <a:bodyPr wrap="none" rtlCol="0">
            <a:spAutoFit/>
          </a:bodyPr>
          <a:lstStyle/>
          <a:p>
            <a:r>
              <a:rPr kumimoji="1" lang="zh-CN" altLang="en-US" sz="2000">
                <a:solidFill>
                  <a:schemeClr val="tx1">
                    <a:lumMod val="75000"/>
                    <a:lumOff val="25000"/>
                  </a:schemeClr>
                </a:solidFill>
              </a:rPr>
              <a:t>核心技术与主要服务</a:t>
            </a:r>
          </a:p>
        </p:txBody>
      </p:sp>
      <p:cxnSp>
        <p:nvCxnSpPr>
          <p:cNvPr id="3" name="Straight Connector 43">
            <a:extLst>
              <a:ext uri="{FF2B5EF4-FFF2-40B4-BE49-F238E27FC236}">
                <a16:creationId xmlns="" xmlns:a16="http://schemas.microsoft.com/office/drawing/2014/main" id="{E84F3D53-EF3A-1243-8684-ED302A9840B1}"/>
              </a:ext>
            </a:extLst>
          </p:cNvPr>
          <p:cNvCxnSpPr/>
          <p:nvPr/>
        </p:nvCxnSpPr>
        <p:spPr>
          <a:xfrm>
            <a:off x="1103394" y="3640592"/>
            <a:ext cx="9985213" cy="0"/>
          </a:xfrm>
          <a:prstGeom prst="line">
            <a:avLst/>
          </a:prstGeom>
          <a:ln w="19050">
            <a:solidFill>
              <a:schemeClr val="tx1">
                <a:lumMod val="65000"/>
                <a:lumOff val="3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sp>
        <p:nvSpPr>
          <p:cNvPr id="4" name="Rounded Rectangle 37">
            <a:extLst>
              <a:ext uri="{FF2B5EF4-FFF2-40B4-BE49-F238E27FC236}">
                <a16:creationId xmlns="" xmlns:a16="http://schemas.microsoft.com/office/drawing/2014/main" id="{17558991-02CF-3D4B-8F88-BA07061E85B1}"/>
              </a:ext>
            </a:extLst>
          </p:cNvPr>
          <p:cNvSpPr>
            <a:spLocks noChangeAspect="1"/>
          </p:cNvSpPr>
          <p:nvPr/>
        </p:nvSpPr>
        <p:spPr>
          <a:xfrm>
            <a:off x="1459341" y="3259941"/>
            <a:ext cx="841512" cy="841507"/>
          </a:xfrm>
          <a:prstGeom prst="roundRect">
            <a:avLst/>
          </a:prstGeom>
          <a:solidFill>
            <a:schemeClr val="bg1"/>
          </a:solid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556" b="1" dirty="0">
                <a:solidFill>
                  <a:srgbClr val="C00000"/>
                </a:solidFill>
              </a:rPr>
              <a:t>01</a:t>
            </a:r>
          </a:p>
        </p:txBody>
      </p:sp>
      <p:sp>
        <p:nvSpPr>
          <p:cNvPr id="5" name="Rounded Rectangle 39">
            <a:extLst>
              <a:ext uri="{FF2B5EF4-FFF2-40B4-BE49-F238E27FC236}">
                <a16:creationId xmlns="" xmlns:a16="http://schemas.microsoft.com/office/drawing/2014/main" id="{58AD308A-6E3C-9944-8104-5881AC84B67F}"/>
              </a:ext>
            </a:extLst>
          </p:cNvPr>
          <p:cNvSpPr>
            <a:spLocks noChangeAspect="1"/>
          </p:cNvSpPr>
          <p:nvPr/>
        </p:nvSpPr>
        <p:spPr>
          <a:xfrm>
            <a:off x="3145704" y="3259941"/>
            <a:ext cx="841512" cy="841507"/>
          </a:xfrm>
          <a:prstGeom prst="roundRect">
            <a:avLst/>
          </a:prstGeom>
          <a:solidFill>
            <a:schemeClr val="tx1">
              <a:lumMod val="75000"/>
              <a:lumOff val="25000"/>
            </a:schemeClr>
          </a:solid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556" b="1" dirty="0">
                <a:solidFill>
                  <a:schemeClr val="bg1"/>
                </a:solidFill>
              </a:rPr>
              <a:t>02</a:t>
            </a:r>
            <a:endParaRPr lang="en-US" sz="3556" dirty="0">
              <a:solidFill>
                <a:schemeClr val="bg1"/>
              </a:solidFill>
            </a:endParaRPr>
          </a:p>
        </p:txBody>
      </p:sp>
      <p:sp>
        <p:nvSpPr>
          <p:cNvPr id="6" name="Rounded Rectangle 40">
            <a:extLst>
              <a:ext uri="{FF2B5EF4-FFF2-40B4-BE49-F238E27FC236}">
                <a16:creationId xmlns="" xmlns:a16="http://schemas.microsoft.com/office/drawing/2014/main" id="{133D72F3-06BF-7F48-9DFC-E97F3C126D87}"/>
              </a:ext>
            </a:extLst>
          </p:cNvPr>
          <p:cNvSpPr>
            <a:spLocks noChangeAspect="1"/>
          </p:cNvSpPr>
          <p:nvPr/>
        </p:nvSpPr>
        <p:spPr>
          <a:xfrm>
            <a:off x="4832067" y="3259941"/>
            <a:ext cx="841512" cy="841507"/>
          </a:xfrm>
          <a:prstGeom prst="roundRect">
            <a:avLst/>
          </a:prstGeom>
          <a:solidFill>
            <a:schemeClr val="bg1"/>
          </a:solid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556" b="1" dirty="0">
                <a:solidFill>
                  <a:schemeClr val="tx1">
                    <a:lumMod val="75000"/>
                    <a:lumOff val="25000"/>
                  </a:schemeClr>
                </a:solidFill>
              </a:rPr>
              <a:t>03</a:t>
            </a:r>
            <a:endParaRPr lang="en-US" sz="3556" dirty="0">
              <a:solidFill>
                <a:schemeClr val="tx1">
                  <a:lumMod val="75000"/>
                  <a:lumOff val="25000"/>
                </a:schemeClr>
              </a:solidFill>
            </a:endParaRPr>
          </a:p>
        </p:txBody>
      </p:sp>
      <p:sp>
        <p:nvSpPr>
          <p:cNvPr id="7" name="Rounded Rectangle 41">
            <a:extLst>
              <a:ext uri="{FF2B5EF4-FFF2-40B4-BE49-F238E27FC236}">
                <a16:creationId xmlns="" xmlns:a16="http://schemas.microsoft.com/office/drawing/2014/main" id="{516599BD-2427-4A4A-9E51-8160F9660DB2}"/>
              </a:ext>
            </a:extLst>
          </p:cNvPr>
          <p:cNvSpPr>
            <a:spLocks noChangeAspect="1"/>
          </p:cNvSpPr>
          <p:nvPr/>
        </p:nvSpPr>
        <p:spPr>
          <a:xfrm>
            <a:off x="6518429" y="3259941"/>
            <a:ext cx="841512" cy="841507"/>
          </a:xfrm>
          <a:prstGeom prst="roundRect">
            <a:avLst/>
          </a:prstGeom>
          <a:solidFill>
            <a:srgbClr val="C0000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556" b="1" dirty="0">
                <a:solidFill>
                  <a:schemeClr val="bg1"/>
                </a:solidFill>
              </a:rPr>
              <a:t>04</a:t>
            </a:r>
            <a:endParaRPr lang="en-US" sz="3556" dirty="0">
              <a:solidFill>
                <a:schemeClr val="bg1"/>
              </a:solidFill>
            </a:endParaRPr>
          </a:p>
        </p:txBody>
      </p:sp>
      <p:sp>
        <p:nvSpPr>
          <p:cNvPr id="8" name="Rounded Rectangle 53">
            <a:extLst>
              <a:ext uri="{FF2B5EF4-FFF2-40B4-BE49-F238E27FC236}">
                <a16:creationId xmlns="" xmlns:a16="http://schemas.microsoft.com/office/drawing/2014/main" id="{4C655E15-3C5E-E840-830C-44A8B6E372ED}"/>
              </a:ext>
            </a:extLst>
          </p:cNvPr>
          <p:cNvSpPr>
            <a:spLocks noChangeAspect="1"/>
          </p:cNvSpPr>
          <p:nvPr/>
        </p:nvSpPr>
        <p:spPr>
          <a:xfrm>
            <a:off x="8204792" y="3259941"/>
            <a:ext cx="841512" cy="841507"/>
          </a:xfrm>
          <a:prstGeom prst="roundRect">
            <a:avLst/>
          </a:prstGeom>
          <a:solidFill>
            <a:srgbClr val="C0000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556" b="1" dirty="0">
                <a:solidFill>
                  <a:schemeClr val="bg1"/>
                </a:solidFill>
              </a:rPr>
              <a:t>05</a:t>
            </a:r>
            <a:endParaRPr lang="en-US" sz="3556" dirty="0">
              <a:solidFill>
                <a:schemeClr val="bg1"/>
              </a:solidFill>
            </a:endParaRPr>
          </a:p>
        </p:txBody>
      </p:sp>
      <p:sp>
        <p:nvSpPr>
          <p:cNvPr id="9" name="Rounded Rectangle 74">
            <a:extLst>
              <a:ext uri="{FF2B5EF4-FFF2-40B4-BE49-F238E27FC236}">
                <a16:creationId xmlns="" xmlns:a16="http://schemas.microsoft.com/office/drawing/2014/main" id="{2D91E7B9-46AA-CE47-A411-136174B5F3C3}"/>
              </a:ext>
            </a:extLst>
          </p:cNvPr>
          <p:cNvSpPr>
            <a:spLocks noChangeAspect="1"/>
          </p:cNvSpPr>
          <p:nvPr/>
        </p:nvSpPr>
        <p:spPr>
          <a:xfrm>
            <a:off x="9891152" y="3259941"/>
            <a:ext cx="841512" cy="841507"/>
          </a:xfrm>
          <a:prstGeom prst="roundRect">
            <a:avLst/>
          </a:prstGeom>
          <a:solidFill>
            <a:schemeClr val="tx1">
              <a:lumMod val="75000"/>
              <a:lumOff val="25000"/>
            </a:schemeClr>
          </a:solid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556" b="1" dirty="0">
                <a:solidFill>
                  <a:schemeClr val="bg1"/>
                </a:solidFill>
              </a:rPr>
              <a:t>06</a:t>
            </a:r>
            <a:endParaRPr lang="en-US" sz="3556" dirty="0">
              <a:solidFill>
                <a:schemeClr val="bg1"/>
              </a:solidFill>
            </a:endParaRPr>
          </a:p>
        </p:txBody>
      </p:sp>
      <p:sp>
        <p:nvSpPr>
          <p:cNvPr id="10" name="矩形 9">
            <a:extLst>
              <a:ext uri="{FF2B5EF4-FFF2-40B4-BE49-F238E27FC236}">
                <a16:creationId xmlns="" xmlns:a16="http://schemas.microsoft.com/office/drawing/2014/main" id="{8F265A38-EC4D-BD4D-B776-8815C2BF36F9}"/>
              </a:ext>
            </a:extLst>
          </p:cNvPr>
          <p:cNvSpPr/>
          <p:nvPr/>
        </p:nvSpPr>
        <p:spPr>
          <a:xfrm>
            <a:off x="2505625" y="1537855"/>
            <a:ext cx="1210570" cy="400101"/>
          </a:xfrm>
          <a:prstGeom prst="rect">
            <a:avLst/>
          </a:prstGeom>
        </p:spPr>
        <p:txBody>
          <a:bodyPr wrap="none" lIns="91431" tIns="45716" rIns="91431" bIns="45716">
            <a:spAutoFit/>
          </a:bodyPr>
          <a:lstStyle/>
          <a:p>
            <a:r>
              <a:rPr lang="zh-CN" altLang="en-US" sz="2000" b="1" dirty="0">
                <a:solidFill>
                  <a:schemeClr val="tx1">
                    <a:lumMod val="75000"/>
                    <a:lumOff val="25000"/>
                  </a:schemeClr>
                </a:solidFill>
                <a:latin typeface="Source Han Sans CN" panose="020B0500000000000000" pitchFamily="34" charset="-128"/>
                <a:ea typeface="Source Han Sans CN" panose="020B0500000000000000" pitchFamily="34" charset="-128"/>
              </a:rPr>
              <a:t>添加标题</a:t>
            </a:r>
            <a:endParaRPr lang="en-US" altLang="zh-CN" sz="2000" b="1"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sp>
        <p:nvSpPr>
          <p:cNvPr id="11" name="矩形 47">
            <a:extLst>
              <a:ext uri="{FF2B5EF4-FFF2-40B4-BE49-F238E27FC236}">
                <a16:creationId xmlns="" xmlns:a16="http://schemas.microsoft.com/office/drawing/2014/main" id="{BBAEA64A-CD55-724B-A3FB-B3A591D6DE4A}"/>
              </a:ext>
            </a:extLst>
          </p:cNvPr>
          <p:cNvSpPr>
            <a:spLocks noChangeArrowheads="1"/>
          </p:cNvSpPr>
          <p:nvPr/>
        </p:nvSpPr>
        <p:spPr bwMode="auto">
          <a:xfrm>
            <a:off x="2505622" y="1918566"/>
            <a:ext cx="2143533"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在此录入上述图表的描述说明，在此录入上述图表的描述说明。</a:t>
            </a:r>
          </a:p>
        </p:txBody>
      </p:sp>
      <p:sp>
        <p:nvSpPr>
          <p:cNvPr id="12" name="矩形 11">
            <a:extLst>
              <a:ext uri="{FF2B5EF4-FFF2-40B4-BE49-F238E27FC236}">
                <a16:creationId xmlns="" xmlns:a16="http://schemas.microsoft.com/office/drawing/2014/main" id="{68B0F3B0-DEAE-9C44-B5C0-AA581001E556}"/>
              </a:ext>
            </a:extLst>
          </p:cNvPr>
          <p:cNvSpPr/>
          <p:nvPr/>
        </p:nvSpPr>
        <p:spPr>
          <a:xfrm>
            <a:off x="5881585" y="1537855"/>
            <a:ext cx="1210570" cy="400101"/>
          </a:xfrm>
          <a:prstGeom prst="rect">
            <a:avLst/>
          </a:prstGeom>
        </p:spPr>
        <p:txBody>
          <a:bodyPr wrap="none" lIns="91431" tIns="45716" rIns="91431" bIns="45716">
            <a:spAutoFit/>
          </a:bodyPr>
          <a:lstStyle/>
          <a:p>
            <a:r>
              <a:rPr lang="zh-CN" altLang="en-US" sz="2000" b="1" dirty="0">
                <a:solidFill>
                  <a:schemeClr val="tx1">
                    <a:lumMod val="75000"/>
                    <a:lumOff val="25000"/>
                  </a:schemeClr>
                </a:solidFill>
                <a:latin typeface="Source Han Sans CN" panose="020B0500000000000000" pitchFamily="34" charset="-128"/>
                <a:ea typeface="Source Han Sans CN" panose="020B0500000000000000" pitchFamily="34" charset="-128"/>
              </a:rPr>
              <a:t>添加标题</a:t>
            </a:r>
            <a:endParaRPr lang="en-US" altLang="zh-CN" sz="2000" b="1"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sp>
        <p:nvSpPr>
          <p:cNvPr id="13" name="矩形 47">
            <a:extLst>
              <a:ext uri="{FF2B5EF4-FFF2-40B4-BE49-F238E27FC236}">
                <a16:creationId xmlns="" xmlns:a16="http://schemas.microsoft.com/office/drawing/2014/main" id="{8ABFEC95-F21E-D44C-ACBE-33FEC5BA9C31}"/>
              </a:ext>
            </a:extLst>
          </p:cNvPr>
          <p:cNvSpPr>
            <a:spLocks noChangeArrowheads="1"/>
          </p:cNvSpPr>
          <p:nvPr/>
        </p:nvSpPr>
        <p:spPr bwMode="auto">
          <a:xfrm>
            <a:off x="5881582" y="1918566"/>
            <a:ext cx="2143533"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在此录入上述图表的描述说明，在此录入上述图表的描述说明。</a:t>
            </a:r>
          </a:p>
        </p:txBody>
      </p:sp>
      <p:sp>
        <p:nvSpPr>
          <p:cNvPr id="14" name="矩形 13">
            <a:extLst>
              <a:ext uri="{FF2B5EF4-FFF2-40B4-BE49-F238E27FC236}">
                <a16:creationId xmlns="" xmlns:a16="http://schemas.microsoft.com/office/drawing/2014/main" id="{F92C6FF2-D91C-4641-B0D3-8BA9473593E0}"/>
              </a:ext>
            </a:extLst>
          </p:cNvPr>
          <p:cNvSpPr/>
          <p:nvPr/>
        </p:nvSpPr>
        <p:spPr>
          <a:xfrm>
            <a:off x="9251075" y="1537855"/>
            <a:ext cx="1210570" cy="400101"/>
          </a:xfrm>
          <a:prstGeom prst="rect">
            <a:avLst/>
          </a:prstGeom>
        </p:spPr>
        <p:txBody>
          <a:bodyPr wrap="none" lIns="91431" tIns="45716" rIns="91431" bIns="45716">
            <a:spAutoFit/>
          </a:bodyPr>
          <a:lstStyle/>
          <a:p>
            <a:r>
              <a:rPr lang="zh-CN" altLang="en-US" sz="2000" b="1" dirty="0">
                <a:solidFill>
                  <a:schemeClr val="tx1">
                    <a:lumMod val="75000"/>
                    <a:lumOff val="25000"/>
                  </a:schemeClr>
                </a:solidFill>
                <a:latin typeface="Source Han Sans CN" panose="020B0500000000000000" pitchFamily="34" charset="-128"/>
                <a:ea typeface="Source Han Sans CN" panose="020B0500000000000000" pitchFamily="34" charset="-128"/>
              </a:rPr>
              <a:t>添加标题</a:t>
            </a:r>
            <a:endParaRPr lang="en-US" altLang="zh-CN" sz="2000" b="1"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sp>
        <p:nvSpPr>
          <p:cNvPr id="15" name="矩形 47">
            <a:extLst>
              <a:ext uri="{FF2B5EF4-FFF2-40B4-BE49-F238E27FC236}">
                <a16:creationId xmlns="" xmlns:a16="http://schemas.microsoft.com/office/drawing/2014/main" id="{1B43698E-0650-164A-A890-6A4CD5DDB65D}"/>
              </a:ext>
            </a:extLst>
          </p:cNvPr>
          <p:cNvSpPr>
            <a:spLocks noChangeArrowheads="1"/>
          </p:cNvSpPr>
          <p:nvPr/>
        </p:nvSpPr>
        <p:spPr bwMode="auto">
          <a:xfrm>
            <a:off x="9251072" y="1918566"/>
            <a:ext cx="2143533"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在此录入上述图表的描述说明，在此录入上述图表的描述说明。</a:t>
            </a:r>
          </a:p>
        </p:txBody>
      </p:sp>
      <p:sp>
        <p:nvSpPr>
          <p:cNvPr id="16" name="矩形 15">
            <a:extLst>
              <a:ext uri="{FF2B5EF4-FFF2-40B4-BE49-F238E27FC236}">
                <a16:creationId xmlns="" xmlns:a16="http://schemas.microsoft.com/office/drawing/2014/main" id="{08C4C1B2-EC95-0644-9698-9D2C7E1B7B69}"/>
              </a:ext>
            </a:extLst>
          </p:cNvPr>
          <p:cNvSpPr/>
          <p:nvPr/>
        </p:nvSpPr>
        <p:spPr>
          <a:xfrm>
            <a:off x="1722864" y="4610313"/>
            <a:ext cx="1210570" cy="400101"/>
          </a:xfrm>
          <a:prstGeom prst="rect">
            <a:avLst/>
          </a:prstGeom>
        </p:spPr>
        <p:txBody>
          <a:bodyPr wrap="none" lIns="91431" tIns="45716" rIns="91431" bIns="45716">
            <a:spAutoFit/>
          </a:bodyPr>
          <a:lstStyle/>
          <a:p>
            <a:pPr algn="r"/>
            <a:r>
              <a:rPr lang="zh-CN" altLang="en-US" sz="2000" b="1" dirty="0">
                <a:solidFill>
                  <a:schemeClr val="tx1">
                    <a:lumMod val="75000"/>
                    <a:lumOff val="25000"/>
                  </a:schemeClr>
                </a:solidFill>
                <a:latin typeface="Source Han Sans CN" panose="020B0500000000000000" pitchFamily="34" charset="-128"/>
                <a:ea typeface="Source Han Sans CN" panose="020B0500000000000000" pitchFamily="34" charset="-128"/>
              </a:rPr>
              <a:t>添加标题</a:t>
            </a:r>
            <a:endParaRPr lang="en-US" altLang="zh-CN" sz="2000" b="1"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sp>
        <p:nvSpPr>
          <p:cNvPr id="17" name="矩形 47">
            <a:extLst>
              <a:ext uri="{FF2B5EF4-FFF2-40B4-BE49-F238E27FC236}">
                <a16:creationId xmlns="" xmlns:a16="http://schemas.microsoft.com/office/drawing/2014/main" id="{A52B81C6-B5BD-3A4A-AC30-B7CAE7B1D70C}"/>
              </a:ext>
            </a:extLst>
          </p:cNvPr>
          <p:cNvSpPr>
            <a:spLocks noChangeArrowheads="1"/>
          </p:cNvSpPr>
          <p:nvPr/>
        </p:nvSpPr>
        <p:spPr bwMode="auto">
          <a:xfrm>
            <a:off x="797405" y="4991024"/>
            <a:ext cx="2136029"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r">
              <a:lnSpc>
                <a:spcPct val="12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在此录入上述图表的描述说明，在此录入上述图表的描述说明。</a:t>
            </a:r>
          </a:p>
        </p:txBody>
      </p:sp>
      <p:sp>
        <p:nvSpPr>
          <p:cNvPr id="18" name="矩形 17">
            <a:extLst>
              <a:ext uri="{FF2B5EF4-FFF2-40B4-BE49-F238E27FC236}">
                <a16:creationId xmlns="" xmlns:a16="http://schemas.microsoft.com/office/drawing/2014/main" id="{169A0558-6B5A-EB43-88E7-2A712AFFCBE2}"/>
              </a:ext>
            </a:extLst>
          </p:cNvPr>
          <p:cNvSpPr/>
          <p:nvPr/>
        </p:nvSpPr>
        <p:spPr>
          <a:xfrm>
            <a:off x="5098818" y="4610313"/>
            <a:ext cx="1210570" cy="400101"/>
          </a:xfrm>
          <a:prstGeom prst="rect">
            <a:avLst/>
          </a:prstGeom>
        </p:spPr>
        <p:txBody>
          <a:bodyPr wrap="none" lIns="91431" tIns="45716" rIns="91431" bIns="45716">
            <a:spAutoFit/>
          </a:bodyPr>
          <a:lstStyle/>
          <a:p>
            <a:pPr algn="r"/>
            <a:r>
              <a:rPr lang="zh-CN" altLang="en-US" sz="2000" b="1" dirty="0">
                <a:solidFill>
                  <a:schemeClr val="tx1">
                    <a:lumMod val="75000"/>
                    <a:lumOff val="25000"/>
                  </a:schemeClr>
                </a:solidFill>
                <a:latin typeface="Source Han Sans CN" panose="020B0500000000000000" pitchFamily="34" charset="-128"/>
                <a:ea typeface="Source Han Sans CN" panose="020B0500000000000000" pitchFamily="34" charset="-128"/>
              </a:rPr>
              <a:t>添加标题</a:t>
            </a:r>
            <a:endParaRPr lang="en-US" altLang="zh-CN" sz="2000" b="1"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sp>
        <p:nvSpPr>
          <p:cNvPr id="19" name="矩形 47">
            <a:extLst>
              <a:ext uri="{FF2B5EF4-FFF2-40B4-BE49-F238E27FC236}">
                <a16:creationId xmlns="" xmlns:a16="http://schemas.microsoft.com/office/drawing/2014/main" id="{DE3D02D9-A15F-4F4A-9221-5752E0265285}"/>
              </a:ext>
            </a:extLst>
          </p:cNvPr>
          <p:cNvSpPr>
            <a:spLocks noChangeArrowheads="1"/>
          </p:cNvSpPr>
          <p:nvPr/>
        </p:nvSpPr>
        <p:spPr bwMode="auto">
          <a:xfrm>
            <a:off x="4173359" y="4991024"/>
            <a:ext cx="2136029"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r">
              <a:lnSpc>
                <a:spcPct val="12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在此录入上述图表的描述说明，在此录入上述图表的描述说明。</a:t>
            </a:r>
          </a:p>
        </p:txBody>
      </p:sp>
      <p:sp>
        <p:nvSpPr>
          <p:cNvPr id="20" name="矩形 19">
            <a:extLst>
              <a:ext uri="{FF2B5EF4-FFF2-40B4-BE49-F238E27FC236}">
                <a16:creationId xmlns="" xmlns:a16="http://schemas.microsoft.com/office/drawing/2014/main" id="{FD9AED0C-3A70-614D-8829-A79F417619FF}"/>
              </a:ext>
            </a:extLst>
          </p:cNvPr>
          <p:cNvSpPr/>
          <p:nvPr/>
        </p:nvSpPr>
        <p:spPr>
          <a:xfrm>
            <a:off x="8471540" y="4610313"/>
            <a:ext cx="1210570" cy="400101"/>
          </a:xfrm>
          <a:prstGeom prst="rect">
            <a:avLst/>
          </a:prstGeom>
        </p:spPr>
        <p:txBody>
          <a:bodyPr wrap="none" lIns="91431" tIns="45716" rIns="91431" bIns="45716">
            <a:spAutoFit/>
          </a:bodyPr>
          <a:lstStyle/>
          <a:p>
            <a:pPr algn="r"/>
            <a:r>
              <a:rPr lang="zh-CN" altLang="en-US" sz="2000" b="1" dirty="0">
                <a:solidFill>
                  <a:schemeClr val="tx1">
                    <a:lumMod val="75000"/>
                    <a:lumOff val="25000"/>
                  </a:schemeClr>
                </a:solidFill>
                <a:latin typeface="Source Han Sans CN" panose="020B0500000000000000" pitchFamily="34" charset="-128"/>
                <a:ea typeface="Source Han Sans CN" panose="020B0500000000000000" pitchFamily="34" charset="-128"/>
              </a:rPr>
              <a:t>添加标题</a:t>
            </a:r>
            <a:endParaRPr lang="en-US" altLang="zh-CN" sz="2000" b="1"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sp>
        <p:nvSpPr>
          <p:cNvPr id="21" name="矩形 47">
            <a:extLst>
              <a:ext uri="{FF2B5EF4-FFF2-40B4-BE49-F238E27FC236}">
                <a16:creationId xmlns="" xmlns:a16="http://schemas.microsoft.com/office/drawing/2014/main" id="{0B21BFBF-F596-2747-8DF1-7EFCDE90A784}"/>
              </a:ext>
            </a:extLst>
          </p:cNvPr>
          <p:cNvSpPr>
            <a:spLocks noChangeArrowheads="1"/>
          </p:cNvSpPr>
          <p:nvPr/>
        </p:nvSpPr>
        <p:spPr bwMode="auto">
          <a:xfrm>
            <a:off x="7546081" y="4991024"/>
            <a:ext cx="2136029"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r">
              <a:lnSpc>
                <a:spcPct val="12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在此录入上述图表的描述说明，在此录入上述图表的描述说明。</a:t>
            </a:r>
          </a:p>
        </p:txBody>
      </p:sp>
      <p:cxnSp>
        <p:nvCxnSpPr>
          <p:cNvPr id="22" name="Straight Connector 57">
            <a:extLst>
              <a:ext uri="{FF2B5EF4-FFF2-40B4-BE49-F238E27FC236}">
                <a16:creationId xmlns="" xmlns:a16="http://schemas.microsoft.com/office/drawing/2014/main" id="{4F009858-5A09-6D47-AE11-03D8601B8212}"/>
              </a:ext>
            </a:extLst>
          </p:cNvPr>
          <p:cNvCxnSpPr/>
          <p:nvPr/>
        </p:nvCxnSpPr>
        <p:spPr>
          <a:xfrm>
            <a:off x="5252823" y="2787243"/>
            <a:ext cx="0" cy="428948"/>
          </a:xfrm>
          <a:prstGeom prst="line">
            <a:avLst/>
          </a:prstGeom>
          <a:ln w="19050" cap="rnd">
            <a:solidFill>
              <a:schemeClr val="tx1">
                <a:lumMod val="75000"/>
                <a:lumOff val="2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sp>
        <p:nvSpPr>
          <p:cNvPr id="23" name="Rounded Rectangle 35">
            <a:extLst>
              <a:ext uri="{FF2B5EF4-FFF2-40B4-BE49-F238E27FC236}">
                <a16:creationId xmlns="" xmlns:a16="http://schemas.microsoft.com/office/drawing/2014/main" id="{AEE8460E-C838-7F46-AC17-8FD0211BAC2C}"/>
              </a:ext>
            </a:extLst>
          </p:cNvPr>
          <p:cNvSpPr/>
          <p:nvPr/>
        </p:nvSpPr>
        <p:spPr>
          <a:xfrm>
            <a:off x="4649153" y="1551432"/>
            <a:ext cx="1207339" cy="1207339"/>
          </a:xfrm>
          <a:prstGeom prst="roundRect">
            <a:avLst/>
          </a:prstGeom>
          <a:solidFill>
            <a:schemeClr val="tx1">
              <a:lumMod val="75000"/>
              <a:lumOff val="25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3840" tIns="243840" rIns="243840" bIns="210677" numCol="1" spcCol="1270" anchor="ctr" anchorCtr="0">
            <a:noAutofit/>
          </a:bodyPr>
          <a:lstStyle/>
          <a:p>
            <a:pPr algn="ctr" defTabSz="1185304">
              <a:lnSpc>
                <a:spcPct val="90000"/>
              </a:lnSpc>
              <a:spcBef>
                <a:spcPct val="0"/>
              </a:spcBef>
              <a:spcAft>
                <a:spcPct val="35000"/>
              </a:spcAft>
            </a:pPr>
            <a:endParaRPr lang="en-US" sz="4267" dirty="0">
              <a:latin typeface="FontAwesome" pitchFamily="2" charset="0"/>
            </a:endParaRPr>
          </a:p>
        </p:txBody>
      </p:sp>
      <p:grpSp>
        <p:nvGrpSpPr>
          <p:cNvPr id="24" name="组合 23">
            <a:extLst>
              <a:ext uri="{FF2B5EF4-FFF2-40B4-BE49-F238E27FC236}">
                <a16:creationId xmlns="" xmlns:a16="http://schemas.microsoft.com/office/drawing/2014/main" id="{26FA1C78-F004-FA43-84DC-A4AAEBE720AE}"/>
              </a:ext>
            </a:extLst>
          </p:cNvPr>
          <p:cNvGrpSpPr>
            <a:grpSpLocks noChangeAspect="1"/>
          </p:cNvGrpSpPr>
          <p:nvPr/>
        </p:nvGrpSpPr>
        <p:grpSpPr>
          <a:xfrm>
            <a:off x="5047010" y="1833189"/>
            <a:ext cx="404678" cy="648000"/>
            <a:chOff x="8912226" y="6748292"/>
            <a:chExt cx="250825" cy="401638"/>
          </a:xfrm>
          <a:solidFill>
            <a:srgbClr val="9DA8B1"/>
          </a:solidFill>
        </p:grpSpPr>
        <p:sp>
          <p:nvSpPr>
            <p:cNvPr id="25" name="Freeform 550">
              <a:extLst>
                <a:ext uri="{FF2B5EF4-FFF2-40B4-BE49-F238E27FC236}">
                  <a16:creationId xmlns="" xmlns:a16="http://schemas.microsoft.com/office/drawing/2014/main" id="{1F735B1E-6C7B-4949-826D-C2E8D419DA4A}"/>
                </a:ext>
              </a:extLst>
            </p:cNvPr>
            <p:cNvSpPr>
              <a:spLocks/>
            </p:cNvSpPr>
            <p:nvPr/>
          </p:nvSpPr>
          <p:spPr bwMode="auto">
            <a:xfrm>
              <a:off x="8912226" y="6859417"/>
              <a:ext cx="250825" cy="290513"/>
            </a:xfrm>
            <a:custGeom>
              <a:avLst/>
              <a:gdLst>
                <a:gd name="T0" fmla="*/ 180 w 180"/>
                <a:gd name="T1" fmla="*/ 68 h 209"/>
                <a:gd name="T2" fmla="*/ 180 w 180"/>
                <a:gd name="T3" fmla="*/ 15 h 209"/>
                <a:gd name="T4" fmla="*/ 156 w 180"/>
                <a:gd name="T5" fmla="*/ 15 h 209"/>
                <a:gd name="T6" fmla="*/ 156 w 180"/>
                <a:gd name="T7" fmla="*/ 68 h 209"/>
                <a:gd name="T8" fmla="*/ 92 w 180"/>
                <a:gd name="T9" fmla="*/ 132 h 209"/>
                <a:gd name="T10" fmla="*/ 91 w 180"/>
                <a:gd name="T11" fmla="*/ 132 h 209"/>
                <a:gd name="T12" fmla="*/ 90 w 180"/>
                <a:gd name="T13" fmla="*/ 132 h 209"/>
                <a:gd name="T14" fmla="*/ 90 w 180"/>
                <a:gd name="T15" fmla="*/ 132 h 209"/>
                <a:gd name="T16" fmla="*/ 89 w 180"/>
                <a:gd name="T17" fmla="*/ 132 h 209"/>
                <a:gd name="T18" fmla="*/ 24 w 180"/>
                <a:gd name="T19" fmla="*/ 68 h 209"/>
                <a:gd name="T20" fmla="*/ 24 w 180"/>
                <a:gd name="T21" fmla="*/ 15 h 209"/>
                <a:gd name="T22" fmla="*/ 0 w 180"/>
                <a:gd name="T23" fmla="*/ 15 h 209"/>
                <a:gd name="T24" fmla="*/ 0 w 180"/>
                <a:gd name="T25" fmla="*/ 68 h 209"/>
                <a:gd name="T26" fmla="*/ 76 w 180"/>
                <a:gd name="T27" fmla="*/ 156 h 209"/>
                <a:gd name="T28" fmla="*/ 76 w 180"/>
                <a:gd name="T29" fmla="*/ 194 h 209"/>
                <a:gd name="T30" fmla="*/ 22 w 180"/>
                <a:gd name="T31" fmla="*/ 209 h 209"/>
                <a:gd name="T32" fmla="*/ 159 w 180"/>
                <a:gd name="T33" fmla="*/ 209 h 209"/>
                <a:gd name="T34" fmla="*/ 104 w 180"/>
                <a:gd name="T35" fmla="*/ 193 h 209"/>
                <a:gd name="T36" fmla="*/ 104 w 180"/>
                <a:gd name="T37" fmla="*/ 156 h 209"/>
                <a:gd name="T38" fmla="*/ 180 w 180"/>
                <a:gd name="T39" fmla="*/ 68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0" h="209">
                  <a:moveTo>
                    <a:pt x="180" y="68"/>
                  </a:moveTo>
                  <a:cubicBezTo>
                    <a:pt x="180" y="68"/>
                    <a:pt x="180" y="38"/>
                    <a:pt x="180" y="15"/>
                  </a:cubicBezTo>
                  <a:cubicBezTo>
                    <a:pt x="180" y="0"/>
                    <a:pt x="156" y="0"/>
                    <a:pt x="156" y="15"/>
                  </a:cubicBezTo>
                  <a:cubicBezTo>
                    <a:pt x="156" y="38"/>
                    <a:pt x="156" y="68"/>
                    <a:pt x="156" y="68"/>
                  </a:cubicBezTo>
                  <a:cubicBezTo>
                    <a:pt x="156" y="104"/>
                    <a:pt x="128" y="132"/>
                    <a:pt x="92" y="132"/>
                  </a:cubicBezTo>
                  <a:cubicBezTo>
                    <a:pt x="92" y="132"/>
                    <a:pt x="91" y="132"/>
                    <a:pt x="91" y="132"/>
                  </a:cubicBezTo>
                  <a:cubicBezTo>
                    <a:pt x="90" y="132"/>
                    <a:pt x="90" y="132"/>
                    <a:pt x="90" y="132"/>
                  </a:cubicBezTo>
                  <a:cubicBezTo>
                    <a:pt x="90" y="132"/>
                    <a:pt x="90" y="132"/>
                    <a:pt x="90" y="132"/>
                  </a:cubicBezTo>
                  <a:cubicBezTo>
                    <a:pt x="90" y="132"/>
                    <a:pt x="89" y="132"/>
                    <a:pt x="89" y="132"/>
                  </a:cubicBezTo>
                  <a:cubicBezTo>
                    <a:pt x="53" y="132"/>
                    <a:pt x="24" y="104"/>
                    <a:pt x="24" y="68"/>
                  </a:cubicBezTo>
                  <a:cubicBezTo>
                    <a:pt x="24" y="68"/>
                    <a:pt x="24" y="38"/>
                    <a:pt x="24" y="15"/>
                  </a:cubicBezTo>
                  <a:cubicBezTo>
                    <a:pt x="24" y="0"/>
                    <a:pt x="0" y="0"/>
                    <a:pt x="0" y="15"/>
                  </a:cubicBezTo>
                  <a:cubicBezTo>
                    <a:pt x="0" y="22"/>
                    <a:pt x="0" y="68"/>
                    <a:pt x="0" y="68"/>
                  </a:cubicBezTo>
                  <a:cubicBezTo>
                    <a:pt x="0" y="113"/>
                    <a:pt x="33" y="149"/>
                    <a:pt x="76" y="156"/>
                  </a:cubicBezTo>
                  <a:cubicBezTo>
                    <a:pt x="76" y="194"/>
                    <a:pt x="76" y="194"/>
                    <a:pt x="76" y="194"/>
                  </a:cubicBezTo>
                  <a:cubicBezTo>
                    <a:pt x="22" y="209"/>
                    <a:pt x="22" y="209"/>
                    <a:pt x="22" y="209"/>
                  </a:cubicBezTo>
                  <a:cubicBezTo>
                    <a:pt x="159" y="209"/>
                    <a:pt x="159" y="209"/>
                    <a:pt x="159" y="209"/>
                  </a:cubicBezTo>
                  <a:cubicBezTo>
                    <a:pt x="104" y="193"/>
                    <a:pt x="104" y="193"/>
                    <a:pt x="104" y="193"/>
                  </a:cubicBezTo>
                  <a:cubicBezTo>
                    <a:pt x="104" y="156"/>
                    <a:pt x="104" y="156"/>
                    <a:pt x="104" y="156"/>
                  </a:cubicBezTo>
                  <a:cubicBezTo>
                    <a:pt x="147" y="150"/>
                    <a:pt x="180" y="113"/>
                    <a:pt x="180" y="6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89">
                <a:solidFill>
                  <a:schemeClr val="tx2">
                    <a:lumMod val="75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26" name="Freeform 551">
              <a:extLst>
                <a:ext uri="{FF2B5EF4-FFF2-40B4-BE49-F238E27FC236}">
                  <a16:creationId xmlns="" xmlns:a16="http://schemas.microsoft.com/office/drawing/2014/main" id="{CD70B6C0-753D-CB40-9D06-2ECDDA15199F}"/>
                </a:ext>
              </a:extLst>
            </p:cNvPr>
            <p:cNvSpPr>
              <a:spLocks/>
            </p:cNvSpPr>
            <p:nvPr/>
          </p:nvSpPr>
          <p:spPr bwMode="auto">
            <a:xfrm>
              <a:off x="8977313" y="6748292"/>
              <a:ext cx="120650" cy="263525"/>
            </a:xfrm>
            <a:custGeom>
              <a:avLst/>
              <a:gdLst>
                <a:gd name="T0" fmla="*/ 43 w 87"/>
                <a:gd name="T1" fmla="*/ 190 h 190"/>
                <a:gd name="T2" fmla="*/ 43 w 87"/>
                <a:gd name="T3" fmla="*/ 190 h 190"/>
                <a:gd name="T4" fmla="*/ 44 w 87"/>
                <a:gd name="T5" fmla="*/ 190 h 190"/>
                <a:gd name="T6" fmla="*/ 87 w 87"/>
                <a:gd name="T7" fmla="*/ 147 h 190"/>
                <a:gd name="T8" fmla="*/ 87 w 87"/>
                <a:gd name="T9" fmla="*/ 43 h 190"/>
                <a:gd name="T10" fmla="*/ 44 w 87"/>
                <a:gd name="T11" fmla="*/ 0 h 190"/>
                <a:gd name="T12" fmla="*/ 43 w 87"/>
                <a:gd name="T13" fmla="*/ 0 h 190"/>
                <a:gd name="T14" fmla="*/ 43 w 87"/>
                <a:gd name="T15" fmla="*/ 0 h 190"/>
                <a:gd name="T16" fmla="*/ 0 w 87"/>
                <a:gd name="T17" fmla="*/ 43 h 190"/>
                <a:gd name="T18" fmla="*/ 0 w 87"/>
                <a:gd name="T19" fmla="*/ 147 h 190"/>
                <a:gd name="T20" fmla="*/ 43 w 87"/>
                <a:gd name="T21" fmla="*/ 19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190">
                  <a:moveTo>
                    <a:pt x="43" y="190"/>
                  </a:moveTo>
                  <a:cubicBezTo>
                    <a:pt x="43" y="190"/>
                    <a:pt x="43" y="190"/>
                    <a:pt x="43" y="190"/>
                  </a:cubicBezTo>
                  <a:cubicBezTo>
                    <a:pt x="44" y="190"/>
                    <a:pt x="44" y="190"/>
                    <a:pt x="44" y="190"/>
                  </a:cubicBezTo>
                  <a:cubicBezTo>
                    <a:pt x="68" y="190"/>
                    <a:pt x="87" y="171"/>
                    <a:pt x="87" y="147"/>
                  </a:cubicBezTo>
                  <a:cubicBezTo>
                    <a:pt x="87" y="43"/>
                    <a:pt x="87" y="43"/>
                    <a:pt x="87" y="43"/>
                  </a:cubicBezTo>
                  <a:cubicBezTo>
                    <a:pt x="87" y="19"/>
                    <a:pt x="68" y="0"/>
                    <a:pt x="44" y="0"/>
                  </a:cubicBezTo>
                  <a:cubicBezTo>
                    <a:pt x="44" y="0"/>
                    <a:pt x="44" y="0"/>
                    <a:pt x="43" y="0"/>
                  </a:cubicBezTo>
                  <a:cubicBezTo>
                    <a:pt x="43" y="0"/>
                    <a:pt x="43" y="0"/>
                    <a:pt x="43" y="0"/>
                  </a:cubicBezTo>
                  <a:cubicBezTo>
                    <a:pt x="19" y="0"/>
                    <a:pt x="0" y="19"/>
                    <a:pt x="0" y="43"/>
                  </a:cubicBezTo>
                  <a:cubicBezTo>
                    <a:pt x="0" y="147"/>
                    <a:pt x="0" y="147"/>
                    <a:pt x="0" y="147"/>
                  </a:cubicBezTo>
                  <a:cubicBezTo>
                    <a:pt x="0" y="171"/>
                    <a:pt x="19" y="190"/>
                    <a:pt x="43" y="19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89">
                <a:solidFill>
                  <a:schemeClr val="tx2">
                    <a:lumMod val="75000"/>
                  </a:schemeClr>
                </a:solidFill>
                <a:latin typeface="Arial" panose="020B0604020202020204" pitchFamily="34" charset="0"/>
                <a:ea typeface="微软雅黑" panose="020B0503020204020204" pitchFamily="34" charset="-122"/>
                <a:cs typeface="Arial" panose="020B0604020202020204" pitchFamily="34" charset="0"/>
              </a:endParaRPr>
            </a:p>
          </p:txBody>
        </p:sp>
      </p:grpSp>
      <p:cxnSp>
        <p:nvCxnSpPr>
          <p:cNvPr id="27" name="Straight Connector 61">
            <a:extLst>
              <a:ext uri="{FF2B5EF4-FFF2-40B4-BE49-F238E27FC236}">
                <a16:creationId xmlns="" xmlns:a16="http://schemas.microsoft.com/office/drawing/2014/main" id="{89837BAB-7D07-4949-84B5-FE69062B8114}"/>
              </a:ext>
            </a:extLst>
          </p:cNvPr>
          <p:cNvCxnSpPr/>
          <p:nvPr/>
        </p:nvCxnSpPr>
        <p:spPr>
          <a:xfrm flipV="1">
            <a:off x="6939185" y="4147213"/>
            <a:ext cx="0" cy="468680"/>
          </a:xfrm>
          <a:prstGeom prst="line">
            <a:avLst/>
          </a:prstGeom>
          <a:ln w="19050" cap="rnd">
            <a:solidFill>
              <a:srgbClr val="C00000"/>
            </a:solidFill>
            <a:prstDash val="solid"/>
            <a:headEnd type="oval"/>
            <a:tailEnd type="oval"/>
          </a:ln>
        </p:spPr>
        <p:style>
          <a:lnRef idx="1">
            <a:schemeClr val="accent1"/>
          </a:lnRef>
          <a:fillRef idx="0">
            <a:schemeClr val="accent1"/>
          </a:fillRef>
          <a:effectRef idx="0">
            <a:schemeClr val="accent1"/>
          </a:effectRef>
          <a:fontRef idx="minor">
            <a:schemeClr val="tx1"/>
          </a:fontRef>
        </p:style>
      </p:cxnSp>
      <p:sp>
        <p:nvSpPr>
          <p:cNvPr id="28" name="Rounded Rectangle 34">
            <a:extLst>
              <a:ext uri="{FF2B5EF4-FFF2-40B4-BE49-F238E27FC236}">
                <a16:creationId xmlns="" xmlns:a16="http://schemas.microsoft.com/office/drawing/2014/main" id="{AB00164D-33FC-6C42-9EE4-61B236CBD420}"/>
              </a:ext>
            </a:extLst>
          </p:cNvPr>
          <p:cNvSpPr/>
          <p:nvPr/>
        </p:nvSpPr>
        <p:spPr>
          <a:xfrm>
            <a:off x="6335516" y="4651607"/>
            <a:ext cx="1207339" cy="1207339"/>
          </a:xfrm>
          <a:prstGeom prst="roundRect">
            <a:avLst/>
          </a:prstGeom>
          <a:solidFill>
            <a:srgbClr val="C0000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3840" tIns="210677" rIns="210677" bIns="121920" numCol="1" spcCol="1270" anchor="ctr" anchorCtr="0">
            <a:noAutofit/>
          </a:bodyPr>
          <a:lstStyle/>
          <a:p>
            <a:pPr algn="ctr" defTabSz="1185304">
              <a:lnSpc>
                <a:spcPct val="90000"/>
              </a:lnSpc>
              <a:spcBef>
                <a:spcPct val="0"/>
              </a:spcBef>
              <a:spcAft>
                <a:spcPct val="35000"/>
              </a:spcAft>
            </a:pPr>
            <a:endParaRPr lang="en-US" sz="4267" dirty="0"/>
          </a:p>
        </p:txBody>
      </p:sp>
      <p:grpSp>
        <p:nvGrpSpPr>
          <p:cNvPr id="29" name="Group 9">
            <a:extLst>
              <a:ext uri="{FF2B5EF4-FFF2-40B4-BE49-F238E27FC236}">
                <a16:creationId xmlns="" xmlns:a16="http://schemas.microsoft.com/office/drawing/2014/main" id="{5A95F6A4-600A-7145-BE3B-B1531C467356}"/>
              </a:ext>
            </a:extLst>
          </p:cNvPr>
          <p:cNvGrpSpPr>
            <a:grpSpLocks noChangeAspect="1"/>
          </p:cNvGrpSpPr>
          <p:nvPr/>
        </p:nvGrpSpPr>
        <p:grpSpPr>
          <a:xfrm>
            <a:off x="6543185" y="4951791"/>
            <a:ext cx="792000" cy="587287"/>
            <a:chOff x="4572000" y="3414713"/>
            <a:chExt cx="374651" cy="277813"/>
          </a:xfrm>
          <a:solidFill>
            <a:schemeClr val="bg1"/>
          </a:solidFill>
        </p:grpSpPr>
        <p:sp>
          <p:nvSpPr>
            <p:cNvPr id="30" name="Freeform 17">
              <a:extLst>
                <a:ext uri="{FF2B5EF4-FFF2-40B4-BE49-F238E27FC236}">
                  <a16:creationId xmlns="" xmlns:a16="http://schemas.microsoft.com/office/drawing/2014/main" id="{4C0E7703-622F-6D41-A5B7-FC1B96B04147}"/>
                </a:ext>
              </a:extLst>
            </p:cNvPr>
            <p:cNvSpPr>
              <a:spLocks/>
            </p:cNvSpPr>
            <p:nvPr/>
          </p:nvSpPr>
          <p:spPr bwMode="auto">
            <a:xfrm>
              <a:off x="4713288" y="3481388"/>
              <a:ext cx="233363" cy="211138"/>
            </a:xfrm>
            <a:custGeom>
              <a:avLst/>
              <a:gdLst>
                <a:gd name="T0" fmla="*/ 89 w 89"/>
                <a:gd name="T1" fmla="*/ 33 h 81"/>
                <a:gd name="T2" fmla="*/ 43 w 89"/>
                <a:gd name="T3" fmla="*/ 0 h 81"/>
                <a:gd name="T4" fmla="*/ 40 w 89"/>
                <a:gd name="T5" fmla="*/ 1 h 81"/>
                <a:gd name="T6" fmla="*/ 43 w 89"/>
                <a:gd name="T7" fmla="*/ 11 h 81"/>
                <a:gd name="T8" fmla="*/ 0 w 89"/>
                <a:gd name="T9" fmla="*/ 44 h 81"/>
                <a:gd name="T10" fmla="*/ 0 w 89"/>
                <a:gd name="T11" fmla="*/ 44 h 81"/>
                <a:gd name="T12" fmla="*/ 40 w 89"/>
                <a:gd name="T13" fmla="*/ 65 h 81"/>
                <a:gd name="T14" fmla="*/ 74 w 89"/>
                <a:gd name="T15" fmla="*/ 81 h 81"/>
                <a:gd name="T16" fmla="*/ 64 w 89"/>
                <a:gd name="T17" fmla="*/ 62 h 81"/>
                <a:gd name="T18" fmla="*/ 89 w 89"/>
                <a:gd name="T19" fmla="*/ 3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81">
                  <a:moveTo>
                    <a:pt x="89" y="33"/>
                  </a:moveTo>
                  <a:cubicBezTo>
                    <a:pt x="89" y="15"/>
                    <a:pt x="68" y="0"/>
                    <a:pt x="43" y="0"/>
                  </a:cubicBezTo>
                  <a:cubicBezTo>
                    <a:pt x="42" y="0"/>
                    <a:pt x="41" y="1"/>
                    <a:pt x="40" y="1"/>
                  </a:cubicBezTo>
                  <a:cubicBezTo>
                    <a:pt x="42" y="4"/>
                    <a:pt x="43" y="8"/>
                    <a:pt x="43" y="11"/>
                  </a:cubicBezTo>
                  <a:cubicBezTo>
                    <a:pt x="43" y="29"/>
                    <a:pt x="24" y="43"/>
                    <a:pt x="0" y="44"/>
                  </a:cubicBezTo>
                  <a:cubicBezTo>
                    <a:pt x="0" y="44"/>
                    <a:pt x="0" y="44"/>
                    <a:pt x="0" y="44"/>
                  </a:cubicBezTo>
                  <a:cubicBezTo>
                    <a:pt x="6" y="56"/>
                    <a:pt x="21" y="64"/>
                    <a:pt x="40" y="65"/>
                  </a:cubicBezTo>
                  <a:cubicBezTo>
                    <a:pt x="53" y="75"/>
                    <a:pt x="74" y="81"/>
                    <a:pt x="74" y="81"/>
                  </a:cubicBezTo>
                  <a:cubicBezTo>
                    <a:pt x="64" y="72"/>
                    <a:pt x="63" y="65"/>
                    <a:pt x="64" y="62"/>
                  </a:cubicBezTo>
                  <a:cubicBezTo>
                    <a:pt x="79" y="56"/>
                    <a:pt x="89" y="46"/>
                    <a:pt x="89"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1" name="Freeform 18">
              <a:extLst>
                <a:ext uri="{FF2B5EF4-FFF2-40B4-BE49-F238E27FC236}">
                  <a16:creationId xmlns="" xmlns:a16="http://schemas.microsoft.com/office/drawing/2014/main" id="{43793C74-EC7A-4D4D-941A-1AD46B72807E}"/>
                </a:ext>
              </a:extLst>
            </p:cNvPr>
            <p:cNvSpPr>
              <a:spLocks/>
            </p:cNvSpPr>
            <p:nvPr/>
          </p:nvSpPr>
          <p:spPr bwMode="auto">
            <a:xfrm>
              <a:off x="4572000" y="3414713"/>
              <a:ext cx="241300" cy="209550"/>
            </a:xfrm>
            <a:custGeom>
              <a:avLst/>
              <a:gdLst>
                <a:gd name="T0" fmla="*/ 89 w 92"/>
                <a:gd name="T1" fmla="*/ 21 h 80"/>
                <a:gd name="T2" fmla="*/ 46 w 92"/>
                <a:gd name="T3" fmla="*/ 0 h 80"/>
                <a:gd name="T4" fmla="*/ 0 w 92"/>
                <a:gd name="T5" fmla="*/ 32 h 80"/>
                <a:gd name="T6" fmla="*/ 25 w 92"/>
                <a:gd name="T7" fmla="*/ 61 h 80"/>
                <a:gd name="T8" fmla="*/ 14 w 92"/>
                <a:gd name="T9" fmla="*/ 80 h 80"/>
                <a:gd name="T10" fmla="*/ 48 w 92"/>
                <a:gd name="T11" fmla="*/ 65 h 80"/>
                <a:gd name="T12" fmla="*/ 49 w 92"/>
                <a:gd name="T13" fmla="*/ 64 h 80"/>
                <a:gd name="T14" fmla="*/ 92 w 92"/>
                <a:gd name="T15" fmla="*/ 32 h 80"/>
                <a:gd name="T16" fmla="*/ 89 w 92"/>
                <a:gd name="T17" fmla="*/ 2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80">
                  <a:moveTo>
                    <a:pt x="89" y="21"/>
                  </a:moveTo>
                  <a:cubicBezTo>
                    <a:pt x="83" y="9"/>
                    <a:pt x="66" y="0"/>
                    <a:pt x="46" y="0"/>
                  </a:cubicBezTo>
                  <a:cubicBezTo>
                    <a:pt x="20" y="0"/>
                    <a:pt x="0" y="14"/>
                    <a:pt x="0" y="32"/>
                  </a:cubicBezTo>
                  <a:cubicBezTo>
                    <a:pt x="0" y="45"/>
                    <a:pt x="10" y="56"/>
                    <a:pt x="25" y="61"/>
                  </a:cubicBezTo>
                  <a:cubicBezTo>
                    <a:pt x="26" y="65"/>
                    <a:pt x="25" y="71"/>
                    <a:pt x="14" y="80"/>
                  </a:cubicBezTo>
                  <a:cubicBezTo>
                    <a:pt x="14" y="80"/>
                    <a:pt x="36" y="75"/>
                    <a:pt x="48" y="65"/>
                  </a:cubicBezTo>
                  <a:cubicBezTo>
                    <a:pt x="49" y="64"/>
                    <a:pt x="49" y="64"/>
                    <a:pt x="49" y="64"/>
                  </a:cubicBezTo>
                  <a:cubicBezTo>
                    <a:pt x="73" y="63"/>
                    <a:pt x="92" y="49"/>
                    <a:pt x="92" y="32"/>
                  </a:cubicBezTo>
                  <a:cubicBezTo>
                    <a:pt x="92" y="28"/>
                    <a:pt x="91" y="25"/>
                    <a:pt x="8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cxnSp>
        <p:nvCxnSpPr>
          <p:cNvPr id="32" name="Straight Connector 50">
            <a:extLst>
              <a:ext uri="{FF2B5EF4-FFF2-40B4-BE49-F238E27FC236}">
                <a16:creationId xmlns="" xmlns:a16="http://schemas.microsoft.com/office/drawing/2014/main" id="{5E77D971-0FF7-324D-B49F-EB4BA71FC225}"/>
              </a:ext>
            </a:extLst>
          </p:cNvPr>
          <p:cNvCxnSpPr/>
          <p:nvPr/>
        </p:nvCxnSpPr>
        <p:spPr>
          <a:xfrm flipV="1">
            <a:off x="3566460" y="4147213"/>
            <a:ext cx="0" cy="434813"/>
          </a:xfrm>
          <a:prstGeom prst="line">
            <a:avLst/>
          </a:prstGeom>
          <a:ln w="19050" cap="rnd">
            <a:solidFill>
              <a:schemeClr val="tx1">
                <a:lumMod val="75000"/>
                <a:lumOff val="2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sp>
        <p:nvSpPr>
          <p:cNvPr id="33" name="Rounded Rectangle 36">
            <a:extLst>
              <a:ext uri="{FF2B5EF4-FFF2-40B4-BE49-F238E27FC236}">
                <a16:creationId xmlns="" xmlns:a16="http://schemas.microsoft.com/office/drawing/2014/main" id="{83F8D82D-E01F-F346-9408-C4EA7E634CD2}"/>
              </a:ext>
            </a:extLst>
          </p:cNvPr>
          <p:cNvSpPr/>
          <p:nvPr/>
        </p:nvSpPr>
        <p:spPr>
          <a:xfrm>
            <a:off x="2962791" y="4624369"/>
            <a:ext cx="1207339" cy="1207339"/>
          </a:xfrm>
          <a:prstGeom prst="roundRect">
            <a:avLst/>
          </a:prstGeom>
          <a:solidFill>
            <a:schemeClr val="tx1">
              <a:lumMod val="75000"/>
              <a:lumOff val="25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185304">
              <a:lnSpc>
                <a:spcPct val="90000"/>
              </a:lnSpc>
              <a:spcBef>
                <a:spcPct val="0"/>
              </a:spcBef>
              <a:spcAft>
                <a:spcPct val="35000"/>
              </a:spcAft>
            </a:pPr>
            <a:endParaRPr lang="en-US" sz="4267" dirty="0">
              <a:latin typeface="FontAwesome" pitchFamily="2" charset="0"/>
            </a:endParaRPr>
          </a:p>
        </p:txBody>
      </p:sp>
      <p:grpSp>
        <p:nvGrpSpPr>
          <p:cNvPr id="34" name="Group 12">
            <a:extLst>
              <a:ext uri="{FF2B5EF4-FFF2-40B4-BE49-F238E27FC236}">
                <a16:creationId xmlns="" xmlns:a16="http://schemas.microsoft.com/office/drawing/2014/main" id="{B82A0C26-1870-A846-9CE9-E75D4D70CB72}"/>
              </a:ext>
            </a:extLst>
          </p:cNvPr>
          <p:cNvGrpSpPr>
            <a:grpSpLocks noChangeAspect="1"/>
          </p:cNvGrpSpPr>
          <p:nvPr/>
        </p:nvGrpSpPr>
        <p:grpSpPr>
          <a:xfrm>
            <a:off x="3227975" y="4891762"/>
            <a:ext cx="697327" cy="684000"/>
            <a:chOff x="2905125" y="4002088"/>
            <a:chExt cx="249238" cy="244475"/>
          </a:xfrm>
          <a:solidFill>
            <a:schemeClr val="bg1"/>
          </a:solidFill>
        </p:grpSpPr>
        <p:sp>
          <p:nvSpPr>
            <p:cNvPr id="35" name="Freeform 50">
              <a:extLst>
                <a:ext uri="{FF2B5EF4-FFF2-40B4-BE49-F238E27FC236}">
                  <a16:creationId xmlns="" xmlns:a16="http://schemas.microsoft.com/office/drawing/2014/main" id="{7129AC38-0D46-984C-828B-39F3AA250C2D}"/>
                </a:ext>
              </a:extLst>
            </p:cNvPr>
            <p:cNvSpPr>
              <a:spLocks noEditPoints="1"/>
            </p:cNvSpPr>
            <p:nvPr/>
          </p:nvSpPr>
          <p:spPr bwMode="auto">
            <a:xfrm>
              <a:off x="2905125" y="4002088"/>
              <a:ext cx="249238" cy="244475"/>
            </a:xfrm>
            <a:custGeom>
              <a:avLst/>
              <a:gdLst>
                <a:gd name="T0" fmla="*/ 82 w 95"/>
                <a:gd name="T1" fmla="*/ 58 h 93"/>
                <a:gd name="T2" fmla="*/ 95 w 95"/>
                <a:gd name="T3" fmla="*/ 52 h 93"/>
                <a:gd name="T4" fmla="*/ 95 w 95"/>
                <a:gd name="T5" fmla="*/ 42 h 93"/>
                <a:gd name="T6" fmla="*/ 82 w 95"/>
                <a:gd name="T7" fmla="*/ 36 h 93"/>
                <a:gd name="T8" fmla="*/ 79 w 95"/>
                <a:gd name="T9" fmla="*/ 31 h 93"/>
                <a:gd name="T10" fmla="*/ 84 w 95"/>
                <a:gd name="T11" fmla="*/ 18 h 93"/>
                <a:gd name="T12" fmla="*/ 77 w 95"/>
                <a:gd name="T13" fmla="*/ 10 h 93"/>
                <a:gd name="T14" fmla="*/ 64 w 95"/>
                <a:gd name="T15" fmla="*/ 16 h 93"/>
                <a:gd name="T16" fmla="*/ 58 w 95"/>
                <a:gd name="T17" fmla="*/ 13 h 93"/>
                <a:gd name="T18" fmla="*/ 52 w 95"/>
                <a:gd name="T19" fmla="*/ 0 h 93"/>
                <a:gd name="T20" fmla="*/ 42 w 95"/>
                <a:gd name="T21" fmla="*/ 0 h 93"/>
                <a:gd name="T22" fmla="*/ 36 w 95"/>
                <a:gd name="T23" fmla="*/ 13 h 93"/>
                <a:gd name="T24" fmla="*/ 31 w 95"/>
                <a:gd name="T25" fmla="*/ 16 h 93"/>
                <a:gd name="T26" fmla="*/ 17 w 95"/>
                <a:gd name="T27" fmla="*/ 11 h 93"/>
                <a:gd name="T28" fmla="*/ 10 w 95"/>
                <a:gd name="T29" fmla="*/ 18 h 93"/>
                <a:gd name="T30" fmla="*/ 15 w 95"/>
                <a:gd name="T31" fmla="*/ 31 h 93"/>
                <a:gd name="T32" fmla="*/ 13 w 95"/>
                <a:gd name="T33" fmla="*/ 36 h 93"/>
                <a:gd name="T34" fmla="*/ 0 w 95"/>
                <a:gd name="T35" fmla="*/ 42 h 93"/>
                <a:gd name="T36" fmla="*/ 0 w 95"/>
                <a:gd name="T37" fmla="*/ 52 h 93"/>
                <a:gd name="T38" fmla="*/ 13 w 95"/>
                <a:gd name="T39" fmla="*/ 58 h 93"/>
                <a:gd name="T40" fmla="*/ 15 w 95"/>
                <a:gd name="T41" fmla="*/ 63 h 93"/>
                <a:gd name="T42" fmla="*/ 10 w 95"/>
                <a:gd name="T43" fmla="*/ 76 h 93"/>
                <a:gd name="T44" fmla="*/ 18 w 95"/>
                <a:gd name="T45" fmla="*/ 84 h 93"/>
                <a:gd name="T46" fmla="*/ 31 w 95"/>
                <a:gd name="T47" fmla="*/ 78 h 93"/>
                <a:gd name="T48" fmla="*/ 37 w 95"/>
                <a:gd name="T49" fmla="*/ 81 h 93"/>
                <a:gd name="T50" fmla="*/ 42 w 95"/>
                <a:gd name="T51" fmla="*/ 93 h 93"/>
                <a:gd name="T52" fmla="*/ 53 w 95"/>
                <a:gd name="T53" fmla="*/ 93 h 93"/>
                <a:gd name="T54" fmla="*/ 58 w 95"/>
                <a:gd name="T55" fmla="*/ 81 h 93"/>
                <a:gd name="T56" fmla="*/ 64 w 95"/>
                <a:gd name="T57" fmla="*/ 78 h 93"/>
                <a:gd name="T58" fmla="*/ 77 w 95"/>
                <a:gd name="T59" fmla="*/ 83 h 93"/>
                <a:gd name="T60" fmla="*/ 85 w 95"/>
                <a:gd name="T61" fmla="*/ 76 h 93"/>
                <a:gd name="T62" fmla="*/ 79 w 95"/>
                <a:gd name="T63" fmla="*/ 63 h 93"/>
                <a:gd name="T64" fmla="*/ 82 w 95"/>
                <a:gd name="T65" fmla="*/ 58 h 93"/>
                <a:gd name="T66" fmla="*/ 47 w 95"/>
                <a:gd name="T67" fmla="*/ 62 h 93"/>
                <a:gd name="T68" fmla="*/ 32 w 95"/>
                <a:gd name="T69" fmla="*/ 47 h 93"/>
                <a:gd name="T70" fmla="*/ 47 w 95"/>
                <a:gd name="T71" fmla="*/ 32 h 93"/>
                <a:gd name="T72" fmla="*/ 63 w 95"/>
                <a:gd name="T73" fmla="*/ 47 h 93"/>
                <a:gd name="T74" fmla="*/ 47 w 95"/>
                <a:gd name="T75" fmla="*/ 6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5" h="93">
                  <a:moveTo>
                    <a:pt x="82" y="58"/>
                  </a:moveTo>
                  <a:cubicBezTo>
                    <a:pt x="82" y="58"/>
                    <a:pt x="95" y="53"/>
                    <a:pt x="95" y="52"/>
                  </a:cubicBezTo>
                  <a:cubicBezTo>
                    <a:pt x="95" y="42"/>
                    <a:pt x="95" y="42"/>
                    <a:pt x="95" y="42"/>
                  </a:cubicBezTo>
                  <a:cubicBezTo>
                    <a:pt x="95" y="41"/>
                    <a:pt x="82" y="36"/>
                    <a:pt x="82" y="36"/>
                  </a:cubicBezTo>
                  <a:cubicBezTo>
                    <a:pt x="79" y="31"/>
                    <a:pt x="79" y="31"/>
                    <a:pt x="79" y="31"/>
                  </a:cubicBezTo>
                  <a:cubicBezTo>
                    <a:pt x="79" y="31"/>
                    <a:pt x="85" y="18"/>
                    <a:pt x="84" y="18"/>
                  </a:cubicBezTo>
                  <a:cubicBezTo>
                    <a:pt x="77" y="10"/>
                    <a:pt x="77" y="10"/>
                    <a:pt x="77" y="10"/>
                  </a:cubicBezTo>
                  <a:cubicBezTo>
                    <a:pt x="77" y="10"/>
                    <a:pt x="64" y="16"/>
                    <a:pt x="64" y="16"/>
                  </a:cubicBezTo>
                  <a:cubicBezTo>
                    <a:pt x="58" y="13"/>
                    <a:pt x="58" y="13"/>
                    <a:pt x="58" y="13"/>
                  </a:cubicBezTo>
                  <a:cubicBezTo>
                    <a:pt x="58" y="13"/>
                    <a:pt x="53" y="0"/>
                    <a:pt x="52" y="0"/>
                  </a:cubicBezTo>
                  <a:cubicBezTo>
                    <a:pt x="42" y="0"/>
                    <a:pt x="42" y="0"/>
                    <a:pt x="42" y="0"/>
                  </a:cubicBezTo>
                  <a:cubicBezTo>
                    <a:pt x="41" y="0"/>
                    <a:pt x="36" y="13"/>
                    <a:pt x="36" y="13"/>
                  </a:cubicBezTo>
                  <a:cubicBezTo>
                    <a:pt x="31" y="16"/>
                    <a:pt x="31" y="16"/>
                    <a:pt x="31" y="16"/>
                  </a:cubicBezTo>
                  <a:cubicBezTo>
                    <a:pt x="31" y="16"/>
                    <a:pt x="18" y="10"/>
                    <a:pt x="17" y="11"/>
                  </a:cubicBezTo>
                  <a:cubicBezTo>
                    <a:pt x="10" y="18"/>
                    <a:pt x="10" y="18"/>
                    <a:pt x="10" y="18"/>
                  </a:cubicBezTo>
                  <a:cubicBezTo>
                    <a:pt x="9" y="18"/>
                    <a:pt x="15" y="31"/>
                    <a:pt x="15" y="31"/>
                  </a:cubicBezTo>
                  <a:cubicBezTo>
                    <a:pt x="13" y="36"/>
                    <a:pt x="13" y="36"/>
                    <a:pt x="13" y="36"/>
                  </a:cubicBezTo>
                  <a:cubicBezTo>
                    <a:pt x="13" y="36"/>
                    <a:pt x="0" y="41"/>
                    <a:pt x="0" y="42"/>
                  </a:cubicBezTo>
                  <a:cubicBezTo>
                    <a:pt x="0" y="52"/>
                    <a:pt x="0" y="52"/>
                    <a:pt x="0" y="52"/>
                  </a:cubicBezTo>
                  <a:cubicBezTo>
                    <a:pt x="0" y="53"/>
                    <a:pt x="13" y="58"/>
                    <a:pt x="13" y="58"/>
                  </a:cubicBezTo>
                  <a:cubicBezTo>
                    <a:pt x="15" y="63"/>
                    <a:pt x="15" y="63"/>
                    <a:pt x="15" y="63"/>
                  </a:cubicBezTo>
                  <a:cubicBezTo>
                    <a:pt x="15" y="63"/>
                    <a:pt x="10" y="76"/>
                    <a:pt x="10" y="76"/>
                  </a:cubicBezTo>
                  <a:cubicBezTo>
                    <a:pt x="18" y="84"/>
                    <a:pt x="18" y="84"/>
                    <a:pt x="18" y="84"/>
                  </a:cubicBezTo>
                  <a:cubicBezTo>
                    <a:pt x="18" y="84"/>
                    <a:pt x="31" y="78"/>
                    <a:pt x="31" y="78"/>
                  </a:cubicBezTo>
                  <a:cubicBezTo>
                    <a:pt x="37" y="81"/>
                    <a:pt x="37" y="81"/>
                    <a:pt x="37" y="81"/>
                  </a:cubicBezTo>
                  <a:cubicBezTo>
                    <a:pt x="37" y="81"/>
                    <a:pt x="42" y="93"/>
                    <a:pt x="42" y="93"/>
                  </a:cubicBezTo>
                  <a:cubicBezTo>
                    <a:pt x="53" y="93"/>
                    <a:pt x="53" y="93"/>
                    <a:pt x="53" y="93"/>
                  </a:cubicBezTo>
                  <a:cubicBezTo>
                    <a:pt x="53" y="93"/>
                    <a:pt x="58" y="81"/>
                    <a:pt x="58" y="81"/>
                  </a:cubicBezTo>
                  <a:cubicBezTo>
                    <a:pt x="64" y="78"/>
                    <a:pt x="64" y="78"/>
                    <a:pt x="64" y="78"/>
                  </a:cubicBezTo>
                  <a:cubicBezTo>
                    <a:pt x="64" y="78"/>
                    <a:pt x="77" y="84"/>
                    <a:pt x="77" y="83"/>
                  </a:cubicBezTo>
                  <a:cubicBezTo>
                    <a:pt x="85" y="76"/>
                    <a:pt x="85" y="76"/>
                    <a:pt x="85" y="76"/>
                  </a:cubicBezTo>
                  <a:cubicBezTo>
                    <a:pt x="85" y="76"/>
                    <a:pt x="79" y="63"/>
                    <a:pt x="79" y="63"/>
                  </a:cubicBezTo>
                  <a:lnTo>
                    <a:pt x="82" y="58"/>
                  </a:lnTo>
                  <a:close/>
                  <a:moveTo>
                    <a:pt x="47" y="62"/>
                  </a:moveTo>
                  <a:cubicBezTo>
                    <a:pt x="39" y="62"/>
                    <a:pt x="32" y="55"/>
                    <a:pt x="32" y="47"/>
                  </a:cubicBezTo>
                  <a:cubicBezTo>
                    <a:pt x="32" y="39"/>
                    <a:pt x="39" y="32"/>
                    <a:pt x="47" y="32"/>
                  </a:cubicBezTo>
                  <a:cubicBezTo>
                    <a:pt x="56" y="32"/>
                    <a:pt x="63" y="39"/>
                    <a:pt x="63" y="47"/>
                  </a:cubicBezTo>
                  <a:cubicBezTo>
                    <a:pt x="63" y="55"/>
                    <a:pt x="56" y="62"/>
                    <a:pt x="47"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6" name="Oval 51">
              <a:extLst>
                <a:ext uri="{FF2B5EF4-FFF2-40B4-BE49-F238E27FC236}">
                  <a16:creationId xmlns="" xmlns:a16="http://schemas.microsoft.com/office/drawing/2014/main" id="{2840DF79-4F0C-064B-A05C-28BBD9ED025F}"/>
                </a:ext>
              </a:extLst>
            </p:cNvPr>
            <p:cNvSpPr>
              <a:spLocks noChangeArrowheads="1"/>
            </p:cNvSpPr>
            <p:nvPr/>
          </p:nvSpPr>
          <p:spPr bwMode="auto">
            <a:xfrm>
              <a:off x="3005138" y="4102100"/>
              <a:ext cx="49213" cy="476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cxnSp>
        <p:nvCxnSpPr>
          <p:cNvPr id="37" name="Straight Connector 38">
            <a:extLst>
              <a:ext uri="{FF2B5EF4-FFF2-40B4-BE49-F238E27FC236}">
                <a16:creationId xmlns="" xmlns:a16="http://schemas.microsoft.com/office/drawing/2014/main" id="{D73517E4-9BB1-2240-883F-9075AC8934C1}"/>
              </a:ext>
            </a:extLst>
          </p:cNvPr>
          <p:cNvCxnSpPr/>
          <p:nvPr/>
        </p:nvCxnSpPr>
        <p:spPr>
          <a:xfrm>
            <a:off x="1880097" y="2787243"/>
            <a:ext cx="0" cy="428948"/>
          </a:xfrm>
          <a:prstGeom prst="line">
            <a:avLst/>
          </a:prstGeom>
          <a:ln w="19050" cap="rnd">
            <a:solidFill>
              <a:srgbClr val="C00000"/>
            </a:solidFill>
            <a:prstDash val="solid"/>
            <a:headEnd type="oval"/>
            <a:tailEnd type="oval"/>
          </a:ln>
        </p:spPr>
        <p:style>
          <a:lnRef idx="1">
            <a:schemeClr val="accent1"/>
          </a:lnRef>
          <a:fillRef idx="0">
            <a:schemeClr val="accent1"/>
          </a:fillRef>
          <a:effectRef idx="0">
            <a:schemeClr val="accent1"/>
          </a:effectRef>
          <a:fontRef idx="minor">
            <a:schemeClr val="tx1"/>
          </a:fontRef>
        </p:style>
      </p:cxnSp>
      <p:sp>
        <p:nvSpPr>
          <p:cNvPr id="38" name="Rounded Rectangle 32">
            <a:extLst>
              <a:ext uri="{FF2B5EF4-FFF2-40B4-BE49-F238E27FC236}">
                <a16:creationId xmlns="" xmlns:a16="http://schemas.microsoft.com/office/drawing/2014/main" id="{A8FEBBF4-28F4-FB43-A708-3B887BFEC5A5}"/>
              </a:ext>
            </a:extLst>
          </p:cNvPr>
          <p:cNvSpPr/>
          <p:nvPr/>
        </p:nvSpPr>
        <p:spPr>
          <a:xfrm>
            <a:off x="1276428" y="1549863"/>
            <a:ext cx="1207339" cy="1207339"/>
          </a:xfrm>
          <a:prstGeom prst="roundRect">
            <a:avLst/>
          </a:prstGeom>
          <a:solidFill>
            <a:srgbClr val="C0000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3840" tIns="243840" rIns="210677" bIns="210677" numCol="1" spcCol="1270" anchor="ctr" anchorCtr="0">
            <a:noAutofit/>
          </a:bodyPr>
          <a:lstStyle/>
          <a:p>
            <a:pPr algn="ctr" defTabSz="1185304">
              <a:lnSpc>
                <a:spcPct val="90000"/>
              </a:lnSpc>
              <a:spcBef>
                <a:spcPct val="0"/>
              </a:spcBef>
              <a:spcAft>
                <a:spcPct val="35000"/>
              </a:spcAft>
            </a:pPr>
            <a:endParaRPr lang="en-US" sz="4800" dirty="0">
              <a:latin typeface="FontAwesome" pitchFamily="2" charset="0"/>
            </a:endParaRPr>
          </a:p>
        </p:txBody>
      </p:sp>
      <p:grpSp>
        <p:nvGrpSpPr>
          <p:cNvPr id="39" name="Group 15">
            <a:extLst>
              <a:ext uri="{FF2B5EF4-FFF2-40B4-BE49-F238E27FC236}">
                <a16:creationId xmlns="" xmlns:a16="http://schemas.microsoft.com/office/drawing/2014/main" id="{4CB05469-DC09-4746-837E-9AD0B23B08C6}"/>
              </a:ext>
            </a:extLst>
          </p:cNvPr>
          <p:cNvGrpSpPr>
            <a:grpSpLocks noChangeAspect="1"/>
          </p:cNvGrpSpPr>
          <p:nvPr/>
        </p:nvGrpSpPr>
        <p:grpSpPr>
          <a:xfrm>
            <a:off x="1494695" y="1824528"/>
            <a:ext cx="792000" cy="584918"/>
            <a:chOff x="3052763" y="2647950"/>
            <a:chExt cx="346075" cy="255588"/>
          </a:xfrm>
          <a:solidFill>
            <a:schemeClr val="bg1"/>
          </a:solidFill>
        </p:grpSpPr>
        <p:sp>
          <p:nvSpPr>
            <p:cNvPr id="40" name="Freeform 108">
              <a:extLst>
                <a:ext uri="{FF2B5EF4-FFF2-40B4-BE49-F238E27FC236}">
                  <a16:creationId xmlns="" xmlns:a16="http://schemas.microsoft.com/office/drawing/2014/main" id="{0E83F535-AEFF-4D49-B896-340542DC9C86}"/>
                </a:ext>
              </a:extLst>
            </p:cNvPr>
            <p:cNvSpPr>
              <a:spLocks/>
            </p:cNvSpPr>
            <p:nvPr/>
          </p:nvSpPr>
          <p:spPr bwMode="auto">
            <a:xfrm>
              <a:off x="3175000" y="2825750"/>
              <a:ext cx="100013" cy="77788"/>
            </a:xfrm>
            <a:custGeom>
              <a:avLst/>
              <a:gdLst>
                <a:gd name="T0" fmla="*/ 36 w 38"/>
                <a:gd name="T1" fmla="*/ 11 h 30"/>
                <a:gd name="T2" fmla="*/ 1 w 38"/>
                <a:gd name="T3" fmla="*/ 11 h 30"/>
                <a:gd name="T4" fmla="*/ 1 w 38"/>
                <a:gd name="T5" fmla="*/ 13 h 30"/>
                <a:gd name="T6" fmla="*/ 19 w 38"/>
                <a:gd name="T7" fmla="*/ 30 h 30"/>
                <a:gd name="T8" fmla="*/ 36 w 38"/>
                <a:gd name="T9" fmla="*/ 13 h 30"/>
                <a:gd name="T10" fmla="*/ 36 w 38"/>
                <a:gd name="T11" fmla="*/ 11 h 30"/>
              </a:gdLst>
              <a:ahLst/>
              <a:cxnLst>
                <a:cxn ang="0">
                  <a:pos x="T0" y="T1"/>
                </a:cxn>
                <a:cxn ang="0">
                  <a:pos x="T2" y="T3"/>
                </a:cxn>
                <a:cxn ang="0">
                  <a:pos x="T4" y="T5"/>
                </a:cxn>
                <a:cxn ang="0">
                  <a:pos x="T6" y="T7"/>
                </a:cxn>
                <a:cxn ang="0">
                  <a:pos x="T8" y="T9"/>
                </a:cxn>
                <a:cxn ang="0">
                  <a:pos x="T10" y="T11"/>
                </a:cxn>
              </a:cxnLst>
              <a:rect l="0" t="0" r="r" b="b"/>
              <a:pathLst>
                <a:path w="38" h="30">
                  <a:moveTo>
                    <a:pt x="36" y="11"/>
                  </a:moveTo>
                  <a:cubicBezTo>
                    <a:pt x="26" y="1"/>
                    <a:pt x="12" y="0"/>
                    <a:pt x="1" y="11"/>
                  </a:cubicBezTo>
                  <a:cubicBezTo>
                    <a:pt x="0" y="11"/>
                    <a:pt x="0" y="12"/>
                    <a:pt x="1" y="13"/>
                  </a:cubicBezTo>
                  <a:cubicBezTo>
                    <a:pt x="19" y="30"/>
                    <a:pt x="19" y="30"/>
                    <a:pt x="19" y="30"/>
                  </a:cubicBezTo>
                  <a:cubicBezTo>
                    <a:pt x="36" y="13"/>
                    <a:pt x="36" y="13"/>
                    <a:pt x="36" y="13"/>
                  </a:cubicBezTo>
                  <a:cubicBezTo>
                    <a:pt x="38" y="12"/>
                    <a:pt x="37" y="11"/>
                    <a:pt x="36"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109">
              <a:extLst>
                <a:ext uri="{FF2B5EF4-FFF2-40B4-BE49-F238E27FC236}">
                  <a16:creationId xmlns="" xmlns:a16="http://schemas.microsoft.com/office/drawing/2014/main" id="{9AA085B3-6A39-DE44-9F5B-13DA24E6560D}"/>
                </a:ext>
              </a:extLst>
            </p:cNvPr>
            <p:cNvSpPr>
              <a:spLocks/>
            </p:cNvSpPr>
            <p:nvPr/>
          </p:nvSpPr>
          <p:spPr bwMode="auto">
            <a:xfrm>
              <a:off x="3109913" y="2736850"/>
              <a:ext cx="230188" cy="101600"/>
            </a:xfrm>
            <a:custGeom>
              <a:avLst/>
              <a:gdLst>
                <a:gd name="T0" fmla="*/ 87 w 88"/>
                <a:gd name="T1" fmla="*/ 24 h 39"/>
                <a:gd name="T2" fmla="*/ 0 w 88"/>
                <a:gd name="T3" fmla="*/ 24 h 39"/>
                <a:gd name="T4" fmla="*/ 0 w 88"/>
                <a:gd name="T5" fmla="*/ 26 h 39"/>
                <a:gd name="T6" fmla="*/ 13 w 88"/>
                <a:gd name="T7" fmla="*/ 38 h 39"/>
                <a:gd name="T8" fmla="*/ 15 w 88"/>
                <a:gd name="T9" fmla="*/ 38 h 39"/>
                <a:gd name="T10" fmla="*/ 73 w 88"/>
                <a:gd name="T11" fmla="*/ 38 h 39"/>
                <a:gd name="T12" fmla="*/ 75 w 88"/>
                <a:gd name="T13" fmla="*/ 38 h 39"/>
                <a:gd name="T14" fmla="*/ 87 w 88"/>
                <a:gd name="T15" fmla="*/ 26 h 39"/>
                <a:gd name="T16" fmla="*/ 87 w 88"/>
                <a:gd name="T17" fmla="*/ 26 h 39"/>
                <a:gd name="T18" fmla="*/ 87 w 88"/>
                <a:gd name="T19" fmla="*/ 2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39">
                  <a:moveTo>
                    <a:pt x="87" y="24"/>
                  </a:moveTo>
                  <a:cubicBezTo>
                    <a:pt x="63" y="0"/>
                    <a:pt x="24" y="0"/>
                    <a:pt x="0" y="24"/>
                  </a:cubicBezTo>
                  <a:cubicBezTo>
                    <a:pt x="0" y="24"/>
                    <a:pt x="0" y="25"/>
                    <a:pt x="0" y="26"/>
                  </a:cubicBezTo>
                  <a:cubicBezTo>
                    <a:pt x="13" y="38"/>
                    <a:pt x="13" y="38"/>
                    <a:pt x="13" y="38"/>
                  </a:cubicBezTo>
                  <a:cubicBezTo>
                    <a:pt x="13" y="39"/>
                    <a:pt x="14" y="39"/>
                    <a:pt x="15" y="38"/>
                  </a:cubicBezTo>
                  <a:cubicBezTo>
                    <a:pt x="31" y="22"/>
                    <a:pt x="57" y="22"/>
                    <a:pt x="73" y="38"/>
                  </a:cubicBezTo>
                  <a:cubicBezTo>
                    <a:pt x="73" y="39"/>
                    <a:pt x="74" y="39"/>
                    <a:pt x="75" y="38"/>
                  </a:cubicBezTo>
                  <a:cubicBezTo>
                    <a:pt x="87" y="26"/>
                    <a:pt x="87" y="26"/>
                    <a:pt x="87" y="26"/>
                  </a:cubicBezTo>
                  <a:cubicBezTo>
                    <a:pt x="87" y="26"/>
                    <a:pt x="87" y="26"/>
                    <a:pt x="87" y="26"/>
                  </a:cubicBezTo>
                  <a:cubicBezTo>
                    <a:pt x="88" y="25"/>
                    <a:pt x="88" y="24"/>
                    <a:pt x="8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2" name="Freeform 110">
              <a:extLst>
                <a:ext uri="{FF2B5EF4-FFF2-40B4-BE49-F238E27FC236}">
                  <a16:creationId xmlns="" xmlns:a16="http://schemas.microsoft.com/office/drawing/2014/main" id="{381BFFFF-865E-2444-8D86-E560107FBB59}"/>
                </a:ext>
              </a:extLst>
            </p:cNvPr>
            <p:cNvSpPr>
              <a:spLocks/>
            </p:cNvSpPr>
            <p:nvPr/>
          </p:nvSpPr>
          <p:spPr bwMode="auto">
            <a:xfrm>
              <a:off x="3052763" y="2647950"/>
              <a:ext cx="346075" cy="134938"/>
            </a:xfrm>
            <a:custGeom>
              <a:avLst/>
              <a:gdLst>
                <a:gd name="T0" fmla="*/ 131 w 132"/>
                <a:gd name="T1" fmla="*/ 36 h 52"/>
                <a:gd name="T2" fmla="*/ 131 w 132"/>
                <a:gd name="T3" fmla="*/ 36 h 52"/>
                <a:gd name="T4" fmla="*/ 1 w 132"/>
                <a:gd name="T5" fmla="*/ 36 h 52"/>
                <a:gd name="T6" fmla="*/ 1 w 132"/>
                <a:gd name="T7" fmla="*/ 38 h 52"/>
                <a:gd name="T8" fmla="*/ 13 w 132"/>
                <a:gd name="T9" fmla="*/ 51 h 52"/>
                <a:gd name="T10" fmla="*/ 16 w 132"/>
                <a:gd name="T11" fmla="*/ 51 h 52"/>
                <a:gd name="T12" fmla="*/ 116 w 132"/>
                <a:gd name="T13" fmla="*/ 51 h 52"/>
                <a:gd name="T14" fmla="*/ 118 w 132"/>
                <a:gd name="T15" fmla="*/ 51 h 52"/>
                <a:gd name="T16" fmla="*/ 131 w 132"/>
                <a:gd name="T17" fmla="*/ 38 h 52"/>
                <a:gd name="T18" fmla="*/ 131 w 132"/>
                <a:gd name="T19" fmla="*/ 38 h 52"/>
                <a:gd name="T20" fmla="*/ 131 w 132"/>
                <a:gd name="T21" fmla="*/ 3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2" h="52">
                  <a:moveTo>
                    <a:pt x="131" y="36"/>
                  </a:moveTo>
                  <a:cubicBezTo>
                    <a:pt x="131" y="36"/>
                    <a:pt x="131" y="36"/>
                    <a:pt x="131" y="36"/>
                  </a:cubicBezTo>
                  <a:cubicBezTo>
                    <a:pt x="95" y="0"/>
                    <a:pt x="36" y="0"/>
                    <a:pt x="1" y="36"/>
                  </a:cubicBezTo>
                  <a:cubicBezTo>
                    <a:pt x="0" y="37"/>
                    <a:pt x="0" y="38"/>
                    <a:pt x="1" y="38"/>
                  </a:cubicBezTo>
                  <a:cubicBezTo>
                    <a:pt x="13" y="51"/>
                    <a:pt x="13" y="51"/>
                    <a:pt x="13" y="51"/>
                  </a:cubicBezTo>
                  <a:cubicBezTo>
                    <a:pt x="14" y="52"/>
                    <a:pt x="15" y="52"/>
                    <a:pt x="16" y="51"/>
                  </a:cubicBezTo>
                  <a:cubicBezTo>
                    <a:pt x="43" y="23"/>
                    <a:pt x="88" y="23"/>
                    <a:pt x="116" y="51"/>
                  </a:cubicBezTo>
                  <a:cubicBezTo>
                    <a:pt x="117" y="52"/>
                    <a:pt x="118" y="52"/>
                    <a:pt x="118" y="51"/>
                  </a:cubicBezTo>
                  <a:cubicBezTo>
                    <a:pt x="131" y="38"/>
                    <a:pt x="131" y="38"/>
                    <a:pt x="131" y="38"/>
                  </a:cubicBezTo>
                  <a:cubicBezTo>
                    <a:pt x="131" y="38"/>
                    <a:pt x="131" y="38"/>
                    <a:pt x="131" y="38"/>
                  </a:cubicBezTo>
                  <a:cubicBezTo>
                    <a:pt x="132" y="38"/>
                    <a:pt x="132" y="37"/>
                    <a:pt x="131"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cxnSp>
        <p:nvCxnSpPr>
          <p:cNvPr id="43" name="Straight Connector 51">
            <a:extLst>
              <a:ext uri="{FF2B5EF4-FFF2-40B4-BE49-F238E27FC236}">
                <a16:creationId xmlns="" xmlns:a16="http://schemas.microsoft.com/office/drawing/2014/main" id="{BA88582B-EB0A-8340-A889-95548A53C75C}"/>
              </a:ext>
            </a:extLst>
          </p:cNvPr>
          <p:cNvCxnSpPr/>
          <p:nvPr/>
        </p:nvCxnSpPr>
        <p:spPr>
          <a:xfrm>
            <a:off x="8625548" y="2787243"/>
            <a:ext cx="0" cy="428948"/>
          </a:xfrm>
          <a:prstGeom prst="line">
            <a:avLst/>
          </a:prstGeom>
          <a:ln w="19050" cap="rnd">
            <a:solidFill>
              <a:srgbClr val="C00000"/>
            </a:solidFill>
            <a:prstDash val="solid"/>
            <a:headEnd type="oval"/>
            <a:tailEnd type="oval"/>
          </a:ln>
        </p:spPr>
        <p:style>
          <a:lnRef idx="1">
            <a:schemeClr val="accent1"/>
          </a:lnRef>
          <a:fillRef idx="0">
            <a:schemeClr val="accent1"/>
          </a:fillRef>
          <a:effectRef idx="0">
            <a:schemeClr val="accent1"/>
          </a:effectRef>
          <a:fontRef idx="minor">
            <a:schemeClr val="tx1"/>
          </a:fontRef>
        </p:style>
      </p:cxnSp>
      <p:sp>
        <p:nvSpPr>
          <p:cNvPr id="44" name="Rounded Rectangle 52">
            <a:extLst>
              <a:ext uri="{FF2B5EF4-FFF2-40B4-BE49-F238E27FC236}">
                <a16:creationId xmlns="" xmlns:a16="http://schemas.microsoft.com/office/drawing/2014/main" id="{06863E5C-7F70-044A-8FEE-073502CF74FE}"/>
              </a:ext>
            </a:extLst>
          </p:cNvPr>
          <p:cNvSpPr/>
          <p:nvPr/>
        </p:nvSpPr>
        <p:spPr>
          <a:xfrm>
            <a:off x="8021879" y="1551432"/>
            <a:ext cx="1207339" cy="1207339"/>
          </a:xfrm>
          <a:prstGeom prst="roundRect">
            <a:avLst/>
          </a:prstGeom>
          <a:solidFill>
            <a:srgbClr val="C0000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3840" tIns="243840" rIns="243840" bIns="365760" numCol="1" spcCol="1270" anchor="ctr" anchorCtr="0">
            <a:noAutofit/>
          </a:bodyPr>
          <a:lstStyle/>
          <a:p>
            <a:pPr algn="ctr" defTabSz="1185304">
              <a:lnSpc>
                <a:spcPct val="90000"/>
              </a:lnSpc>
              <a:spcBef>
                <a:spcPct val="0"/>
              </a:spcBef>
              <a:spcAft>
                <a:spcPct val="35000"/>
              </a:spcAft>
            </a:pPr>
            <a:endParaRPr lang="en-US" sz="5333" dirty="0">
              <a:latin typeface="FontAwesome" pitchFamily="2" charset="0"/>
            </a:endParaRPr>
          </a:p>
        </p:txBody>
      </p:sp>
      <p:grpSp>
        <p:nvGrpSpPr>
          <p:cNvPr id="45" name="组合 44">
            <a:extLst>
              <a:ext uri="{FF2B5EF4-FFF2-40B4-BE49-F238E27FC236}">
                <a16:creationId xmlns="" xmlns:a16="http://schemas.microsoft.com/office/drawing/2014/main" id="{AC6CFC60-2F00-0244-B568-E983D1BAC621}"/>
              </a:ext>
            </a:extLst>
          </p:cNvPr>
          <p:cNvGrpSpPr/>
          <p:nvPr/>
        </p:nvGrpSpPr>
        <p:grpSpPr>
          <a:xfrm>
            <a:off x="8265548" y="1903661"/>
            <a:ext cx="720000" cy="486000"/>
            <a:chOff x="5356779" y="2874996"/>
            <a:chExt cx="240638" cy="182454"/>
          </a:xfrm>
        </p:grpSpPr>
        <p:sp>
          <p:nvSpPr>
            <p:cNvPr id="46" name="Freeform 12">
              <a:extLst>
                <a:ext uri="{FF2B5EF4-FFF2-40B4-BE49-F238E27FC236}">
                  <a16:creationId xmlns="" xmlns:a16="http://schemas.microsoft.com/office/drawing/2014/main" id="{F5B27EE6-B9F3-A64C-92C9-B836E9A2D7EA}"/>
                </a:ext>
              </a:extLst>
            </p:cNvPr>
            <p:cNvSpPr>
              <a:spLocks/>
            </p:cNvSpPr>
            <p:nvPr/>
          </p:nvSpPr>
          <p:spPr bwMode="auto">
            <a:xfrm>
              <a:off x="5364675" y="2874996"/>
              <a:ext cx="232742" cy="113878"/>
            </a:xfrm>
            <a:custGeom>
              <a:avLst/>
              <a:gdLst>
                <a:gd name="T0" fmla="*/ 103 w 237"/>
                <a:gd name="T1" fmla="*/ 99 h 116"/>
                <a:gd name="T2" fmla="*/ 134 w 237"/>
                <a:gd name="T3" fmla="*/ 95 h 116"/>
                <a:gd name="T4" fmla="*/ 226 w 237"/>
                <a:gd name="T5" fmla="*/ 12 h 116"/>
                <a:gd name="T6" fmla="*/ 219 w 237"/>
                <a:gd name="T7" fmla="*/ 0 h 116"/>
                <a:gd name="T8" fmla="*/ 13 w 237"/>
                <a:gd name="T9" fmla="*/ 0 h 116"/>
                <a:gd name="T10" fmla="*/ 6 w 237"/>
                <a:gd name="T11" fmla="*/ 10 h 116"/>
                <a:gd name="T12" fmla="*/ 103 w 237"/>
                <a:gd name="T13" fmla="*/ 99 h 116"/>
              </a:gdLst>
              <a:ahLst/>
              <a:cxnLst>
                <a:cxn ang="0">
                  <a:pos x="T0" y="T1"/>
                </a:cxn>
                <a:cxn ang="0">
                  <a:pos x="T2" y="T3"/>
                </a:cxn>
                <a:cxn ang="0">
                  <a:pos x="T4" y="T5"/>
                </a:cxn>
                <a:cxn ang="0">
                  <a:pos x="T6" y="T7"/>
                </a:cxn>
                <a:cxn ang="0">
                  <a:pos x="T8" y="T9"/>
                </a:cxn>
                <a:cxn ang="0">
                  <a:pos x="T10" y="T11"/>
                </a:cxn>
                <a:cxn ang="0">
                  <a:pos x="T12" y="T13"/>
                </a:cxn>
              </a:cxnLst>
              <a:rect l="0" t="0" r="r" b="b"/>
              <a:pathLst>
                <a:path w="237" h="116">
                  <a:moveTo>
                    <a:pt x="103" y="99"/>
                  </a:moveTo>
                  <a:cubicBezTo>
                    <a:pt x="103" y="99"/>
                    <a:pt x="115" y="116"/>
                    <a:pt x="134" y="95"/>
                  </a:cubicBezTo>
                  <a:cubicBezTo>
                    <a:pt x="226" y="12"/>
                    <a:pt x="226" y="12"/>
                    <a:pt x="226" y="12"/>
                  </a:cubicBezTo>
                  <a:cubicBezTo>
                    <a:pt x="226" y="12"/>
                    <a:pt x="237" y="1"/>
                    <a:pt x="219" y="0"/>
                  </a:cubicBezTo>
                  <a:cubicBezTo>
                    <a:pt x="13" y="0"/>
                    <a:pt x="13" y="0"/>
                    <a:pt x="13" y="0"/>
                  </a:cubicBezTo>
                  <a:cubicBezTo>
                    <a:pt x="13" y="0"/>
                    <a:pt x="0" y="1"/>
                    <a:pt x="6" y="10"/>
                  </a:cubicBezTo>
                  <a:lnTo>
                    <a:pt x="103" y="9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13">
              <a:extLst>
                <a:ext uri="{FF2B5EF4-FFF2-40B4-BE49-F238E27FC236}">
                  <a16:creationId xmlns="" xmlns:a16="http://schemas.microsoft.com/office/drawing/2014/main" id="{588A57E9-529A-524A-A064-6C57E2B29D4A}"/>
                </a:ext>
              </a:extLst>
            </p:cNvPr>
            <p:cNvSpPr>
              <a:spLocks/>
            </p:cNvSpPr>
            <p:nvPr/>
          </p:nvSpPr>
          <p:spPr bwMode="auto">
            <a:xfrm>
              <a:off x="5515126" y="2893699"/>
              <a:ext cx="81460" cy="149205"/>
            </a:xfrm>
            <a:custGeom>
              <a:avLst/>
              <a:gdLst>
                <a:gd name="T0" fmla="*/ 82 w 83"/>
                <a:gd name="T1" fmla="*/ 132 h 152"/>
                <a:gd name="T2" fmla="*/ 82 w 83"/>
                <a:gd name="T3" fmla="*/ 17 h 152"/>
                <a:gd name="T4" fmla="*/ 70 w 83"/>
                <a:gd name="T5" fmla="*/ 12 h 152"/>
                <a:gd name="T6" fmla="*/ 6 w 83"/>
                <a:gd name="T7" fmla="*/ 74 h 152"/>
                <a:gd name="T8" fmla="*/ 10 w 83"/>
                <a:gd name="T9" fmla="*/ 84 h 152"/>
                <a:gd name="T10" fmla="*/ 67 w 83"/>
                <a:gd name="T11" fmla="*/ 137 h 152"/>
                <a:gd name="T12" fmla="*/ 82 w 83"/>
                <a:gd name="T13" fmla="*/ 132 h 152"/>
              </a:gdLst>
              <a:ahLst/>
              <a:cxnLst>
                <a:cxn ang="0">
                  <a:pos x="T0" y="T1"/>
                </a:cxn>
                <a:cxn ang="0">
                  <a:pos x="T2" y="T3"/>
                </a:cxn>
                <a:cxn ang="0">
                  <a:pos x="T4" y="T5"/>
                </a:cxn>
                <a:cxn ang="0">
                  <a:pos x="T6" y="T7"/>
                </a:cxn>
                <a:cxn ang="0">
                  <a:pos x="T8" y="T9"/>
                </a:cxn>
                <a:cxn ang="0">
                  <a:pos x="T10" y="T11"/>
                </a:cxn>
                <a:cxn ang="0">
                  <a:pos x="T12" y="T13"/>
                </a:cxn>
              </a:cxnLst>
              <a:rect l="0" t="0" r="r" b="b"/>
              <a:pathLst>
                <a:path w="83" h="152">
                  <a:moveTo>
                    <a:pt x="82" y="132"/>
                  </a:moveTo>
                  <a:cubicBezTo>
                    <a:pt x="82" y="17"/>
                    <a:pt x="82" y="17"/>
                    <a:pt x="82" y="17"/>
                  </a:cubicBezTo>
                  <a:cubicBezTo>
                    <a:pt x="80" y="0"/>
                    <a:pt x="70" y="12"/>
                    <a:pt x="70" y="12"/>
                  </a:cubicBezTo>
                  <a:cubicBezTo>
                    <a:pt x="6" y="74"/>
                    <a:pt x="6" y="74"/>
                    <a:pt x="6" y="74"/>
                  </a:cubicBezTo>
                  <a:cubicBezTo>
                    <a:pt x="0" y="80"/>
                    <a:pt x="10" y="84"/>
                    <a:pt x="10" y="84"/>
                  </a:cubicBezTo>
                  <a:cubicBezTo>
                    <a:pt x="67" y="137"/>
                    <a:pt x="67" y="137"/>
                    <a:pt x="67" y="137"/>
                  </a:cubicBezTo>
                  <a:cubicBezTo>
                    <a:pt x="83" y="152"/>
                    <a:pt x="82" y="132"/>
                    <a:pt x="82" y="132"/>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14">
              <a:extLst>
                <a:ext uri="{FF2B5EF4-FFF2-40B4-BE49-F238E27FC236}">
                  <a16:creationId xmlns="" xmlns:a16="http://schemas.microsoft.com/office/drawing/2014/main" id="{49BBED46-5FB7-CD43-A662-A81FFD386EAE}"/>
                </a:ext>
              </a:extLst>
            </p:cNvPr>
            <p:cNvSpPr>
              <a:spLocks/>
            </p:cNvSpPr>
            <p:nvPr/>
          </p:nvSpPr>
          <p:spPr bwMode="auto">
            <a:xfrm>
              <a:off x="5362597" y="2980977"/>
              <a:ext cx="229832" cy="76473"/>
            </a:xfrm>
            <a:custGeom>
              <a:avLst/>
              <a:gdLst>
                <a:gd name="T0" fmla="*/ 224 w 234"/>
                <a:gd name="T1" fmla="*/ 66 h 78"/>
                <a:gd name="T2" fmla="*/ 144 w 234"/>
                <a:gd name="T3" fmla="*/ 0 h 78"/>
                <a:gd name="T4" fmla="*/ 117 w 234"/>
                <a:gd name="T5" fmla="*/ 13 h 78"/>
                <a:gd name="T6" fmla="*/ 90 w 234"/>
                <a:gd name="T7" fmla="*/ 0 h 78"/>
                <a:gd name="T8" fmla="*/ 10 w 234"/>
                <a:gd name="T9" fmla="*/ 66 h 78"/>
                <a:gd name="T10" fmla="*/ 13 w 234"/>
                <a:gd name="T11" fmla="*/ 78 h 78"/>
                <a:gd name="T12" fmla="*/ 117 w 234"/>
                <a:gd name="T13" fmla="*/ 78 h 78"/>
                <a:gd name="T14" fmla="*/ 118 w 234"/>
                <a:gd name="T15" fmla="*/ 78 h 78"/>
                <a:gd name="T16" fmla="*/ 221 w 234"/>
                <a:gd name="T17" fmla="*/ 78 h 78"/>
                <a:gd name="T18" fmla="*/ 224 w 234"/>
                <a:gd name="T19" fmla="*/ 6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4" h="78">
                  <a:moveTo>
                    <a:pt x="224" y="66"/>
                  </a:moveTo>
                  <a:cubicBezTo>
                    <a:pt x="144" y="0"/>
                    <a:pt x="144" y="0"/>
                    <a:pt x="144" y="0"/>
                  </a:cubicBezTo>
                  <a:cubicBezTo>
                    <a:pt x="144" y="0"/>
                    <a:pt x="132" y="12"/>
                    <a:pt x="117" y="13"/>
                  </a:cubicBezTo>
                  <a:cubicBezTo>
                    <a:pt x="102" y="12"/>
                    <a:pt x="90" y="0"/>
                    <a:pt x="90" y="0"/>
                  </a:cubicBezTo>
                  <a:cubicBezTo>
                    <a:pt x="10" y="66"/>
                    <a:pt x="10" y="66"/>
                    <a:pt x="10" y="66"/>
                  </a:cubicBezTo>
                  <a:cubicBezTo>
                    <a:pt x="0" y="73"/>
                    <a:pt x="13" y="78"/>
                    <a:pt x="13" y="78"/>
                  </a:cubicBezTo>
                  <a:cubicBezTo>
                    <a:pt x="117" y="78"/>
                    <a:pt x="117" y="78"/>
                    <a:pt x="117" y="78"/>
                  </a:cubicBezTo>
                  <a:cubicBezTo>
                    <a:pt x="118" y="78"/>
                    <a:pt x="118" y="78"/>
                    <a:pt x="118" y="78"/>
                  </a:cubicBezTo>
                  <a:cubicBezTo>
                    <a:pt x="221" y="78"/>
                    <a:pt x="221" y="78"/>
                    <a:pt x="221" y="78"/>
                  </a:cubicBezTo>
                  <a:cubicBezTo>
                    <a:pt x="221" y="78"/>
                    <a:pt x="234" y="73"/>
                    <a:pt x="224" y="66"/>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15">
              <a:extLst>
                <a:ext uri="{FF2B5EF4-FFF2-40B4-BE49-F238E27FC236}">
                  <a16:creationId xmlns="" xmlns:a16="http://schemas.microsoft.com/office/drawing/2014/main" id="{E4AF1971-1854-4844-BC34-FB9D012FF7C8}"/>
                </a:ext>
              </a:extLst>
            </p:cNvPr>
            <p:cNvSpPr>
              <a:spLocks/>
            </p:cNvSpPr>
            <p:nvPr/>
          </p:nvSpPr>
          <p:spPr bwMode="auto">
            <a:xfrm>
              <a:off x="5356779" y="2896608"/>
              <a:ext cx="88525" cy="143386"/>
            </a:xfrm>
            <a:custGeom>
              <a:avLst/>
              <a:gdLst>
                <a:gd name="T0" fmla="*/ 1 w 90"/>
                <a:gd name="T1" fmla="*/ 127 h 146"/>
                <a:gd name="T2" fmla="*/ 1 w 90"/>
                <a:gd name="T3" fmla="*/ 17 h 146"/>
                <a:gd name="T4" fmla="*/ 14 w 90"/>
                <a:gd name="T5" fmla="*/ 11 h 146"/>
                <a:gd name="T6" fmla="*/ 84 w 90"/>
                <a:gd name="T7" fmla="*/ 71 h 146"/>
                <a:gd name="T8" fmla="*/ 79 w 90"/>
                <a:gd name="T9" fmla="*/ 81 h 146"/>
                <a:gd name="T10" fmla="*/ 17 w 90"/>
                <a:gd name="T11" fmla="*/ 131 h 146"/>
                <a:gd name="T12" fmla="*/ 1 w 90"/>
                <a:gd name="T13" fmla="*/ 127 h 146"/>
              </a:gdLst>
              <a:ahLst/>
              <a:cxnLst>
                <a:cxn ang="0">
                  <a:pos x="T0" y="T1"/>
                </a:cxn>
                <a:cxn ang="0">
                  <a:pos x="T2" y="T3"/>
                </a:cxn>
                <a:cxn ang="0">
                  <a:pos x="T4" y="T5"/>
                </a:cxn>
                <a:cxn ang="0">
                  <a:pos x="T6" y="T7"/>
                </a:cxn>
                <a:cxn ang="0">
                  <a:pos x="T8" y="T9"/>
                </a:cxn>
                <a:cxn ang="0">
                  <a:pos x="T10" y="T11"/>
                </a:cxn>
                <a:cxn ang="0">
                  <a:pos x="T12" y="T13"/>
                </a:cxn>
              </a:cxnLst>
              <a:rect l="0" t="0" r="r" b="b"/>
              <a:pathLst>
                <a:path w="90" h="146">
                  <a:moveTo>
                    <a:pt x="1" y="127"/>
                  </a:moveTo>
                  <a:cubicBezTo>
                    <a:pt x="1" y="17"/>
                    <a:pt x="1" y="17"/>
                    <a:pt x="1" y="17"/>
                  </a:cubicBezTo>
                  <a:cubicBezTo>
                    <a:pt x="4" y="0"/>
                    <a:pt x="14" y="11"/>
                    <a:pt x="14" y="11"/>
                  </a:cubicBezTo>
                  <a:cubicBezTo>
                    <a:pt x="84" y="71"/>
                    <a:pt x="84" y="71"/>
                    <a:pt x="84" y="71"/>
                  </a:cubicBezTo>
                  <a:cubicBezTo>
                    <a:pt x="90" y="76"/>
                    <a:pt x="79" y="81"/>
                    <a:pt x="79" y="81"/>
                  </a:cubicBezTo>
                  <a:cubicBezTo>
                    <a:pt x="17" y="131"/>
                    <a:pt x="17" y="131"/>
                    <a:pt x="17" y="131"/>
                  </a:cubicBezTo>
                  <a:cubicBezTo>
                    <a:pt x="0" y="146"/>
                    <a:pt x="1" y="127"/>
                    <a:pt x="1" y="127"/>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cxnSp>
        <p:nvCxnSpPr>
          <p:cNvPr id="50" name="Straight Connector 71">
            <a:extLst>
              <a:ext uri="{FF2B5EF4-FFF2-40B4-BE49-F238E27FC236}">
                <a16:creationId xmlns="" xmlns:a16="http://schemas.microsoft.com/office/drawing/2014/main" id="{8D429E40-6C8E-F443-B0AB-EA9B4899199B}"/>
              </a:ext>
            </a:extLst>
          </p:cNvPr>
          <p:cNvCxnSpPr/>
          <p:nvPr/>
        </p:nvCxnSpPr>
        <p:spPr>
          <a:xfrm flipV="1">
            <a:off x="10311908" y="4147213"/>
            <a:ext cx="0" cy="468680"/>
          </a:xfrm>
          <a:prstGeom prst="line">
            <a:avLst/>
          </a:prstGeom>
          <a:ln w="19050" cap="rnd">
            <a:solidFill>
              <a:schemeClr val="tx1">
                <a:lumMod val="75000"/>
                <a:lumOff val="2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sp>
        <p:nvSpPr>
          <p:cNvPr id="51" name="Rounded Rectangle 73">
            <a:extLst>
              <a:ext uri="{FF2B5EF4-FFF2-40B4-BE49-F238E27FC236}">
                <a16:creationId xmlns="" xmlns:a16="http://schemas.microsoft.com/office/drawing/2014/main" id="{2AB897A5-3C4E-3F4B-AB59-BA910FFC592C}"/>
              </a:ext>
            </a:extLst>
          </p:cNvPr>
          <p:cNvSpPr/>
          <p:nvPr/>
        </p:nvSpPr>
        <p:spPr>
          <a:xfrm>
            <a:off x="9708239" y="4651607"/>
            <a:ext cx="1207339" cy="1207339"/>
          </a:xfrm>
          <a:prstGeom prst="roundRect">
            <a:avLst/>
          </a:prstGeom>
          <a:solidFill>
            <a:schemeClr val="tx1">
              <a:lumMod val="75000"/>
              <a:lumOff val="25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3840" tIns="210677" rIns="210677" bIns="210677" numCol="1" spcCol="1270" anchor="ctr" anchorCtr="0">
            <a:noAutofit/>
          </a:bodyPr>
          <a:lstStyle/>
          <a:p>
            <a:pPr algn="ctr" defTabSz="1185304">
              <a:lnSpc>
                <a:spcPct val="90000"/>
              </a:lnSpc>
              <a:spcBef>
                <a:spcPct val="0"/>
              </a:spcBef>
              <a:spcAft>
                <a:spcPct val="35000"/>
              </a:spcAft>
            </a:pPr>
            <a:endParaRPr lang="en-US" sz="4267" dirty="0">
              <a:latin typeface="FontAwesome" pitchFamily="2" charset="0"/>
            </a:endParaRPr>
          </a:p>
        </p:txBody>
      </p:sp>
      <p:grpSp>
        <p:nvGrpSpPr>
          <p:cNvPr id="52" name="组合 51">
            <a:extLst>
              <a:ext uri="{FF2B5EF4-FFF2-40B4-BE49-F238E27FC236}">
                <a16:creationId xmlns="" xmlns:a16="http://schemas.microsoft.com/office/drawing/2014/main" id="{C8C69E96-F9CD-5F41-87D1-CF22B91865C8}"/>
              </a:ext>
            </a:extLst>
          </p:cNvPr>
          <p:cNvGrpSpPr/>
          <p:nvPr/>
        </p:nvGrpSpPr>
        <p:grpSpPr>
          <a:xfrm>
            <a:off x="10034838" y="4952084"/>
            <a:ext cx="576000" cy="576000"/>
            <a:chOff x="5367288" y="3705211"/>
            <a:chExt cx="252966" cy="252966"/>
          </a:xfrm>
        </p:grpSpPr>
        <p:sp>
          <p:nvSpPr>
            <p:cNvPr id="53" name="Freeform 20">
              <a:extLst>
                <a:ext uri="{FF2B5EF4-FFF2-40B4-BE49-F238E27FC236}">
                  <a16:creationId xmlns="" xmlns:a16="http://schemas.microsoft.com/office/drawing/2014/main" id="{C0A05066-F5E1-2E41-BB06-1E5720950B1B}"/>
                </a:ext>
              </a:extLst>
            </p:cNvPr>
            <p:cNvSpPr>
              <a:spLocks/>
            </p:cNvSpPr>
            <p:nvPr/>
          </p:nvSpPr>
          <p:spPr bwMode="auto">
            <a:xfrm>
              <a:off x="5486631" y="3705211"/>
              <a:ext cx="133623" cy="133623"/>
            </a:xfrm>
            <a:custGeom>
              <a:avLst/>
              <a:gdLst>
                <a:gd name="T0" fmla="*/ 31 w 111"/>
                <a:gd name="T1" fmla="*/ 108 h 111"/>
                <a:gd name="T2" fmla="*/ 42 w 111"/>
                <a:gd name="T3" fmla="*/ 96 h 111"/>
                <a:gd name="T4" fmla="*/ 54 w 111"/>
                <a:gd name="T5" fmla="*/ 85 h 111"/>
                <a:gd name="T6" fmla="*/ 58 w 111"/>
                <a:gd name="T7" fmla="*/ 83 h 111"/>
                <a:gd name="T8" fmla="*/ 71 w 111"/>
                <a:gd name="T9" fmla="*/ 70 h 111"/>
                <a:gd name="T10" fmla="*/ 82 w 111"/>
                <a:gd name="T11" fmla="*/ 58 h 111"/>
                <a:gd name="T12" fmla="*/ 53 w 111"/>
                <a:gd name="T13" fmla="*/ 29 h 111"/>
                <a:gd name="T14" fmla="*/ 41 w 111"/>
                <a:gd name="T15" fmla="*/ 40 h 111"/>
                <a:gd name="T16" fmla="*/ 28 w 111"/>
                <a:gd name="T17" fmla="*/ 52 h 111"/>
                <a:gd name="T18" fmla="*/ 26 w 111"/>
                <a:gd name="T19" fmla="*/ 57 h 111"/>
                <a:gd name="T20" fmla="*/ 14 w 111"/>
                <a:gd name="T21" fmla="*/ 69 h 111"/>
                <a:gd name="T22" fmla="*/ 2 w 111"/>
                <a:gd name="T23" fmla="*/ 80 h 111"/>
                <a:gd name="T24" fmla="*/ 0 w 111"/>
                <a:gd name="T25" fmla="*/ 62 h 111"/>
                <a:gd name="T26" fmla="*/ 22 w 111"/>
                <a:gd name="T27" fmla="*/ 24 h 111"/>
                <a:gd name="T28" fmla="*/ 67 w 111"/>
                <a:gd name="T29" fmla="*/ 2 h 111"/>
                <a:gd name="T30" fmla="*/ 109 w 111"/>
                <a:gd name="T31" fmla="*/ 50 h 111"/>
                <a:gd name="T32" fmla="*/ 87 w 111"/>
                <a:gd name="T33" fmla="*/ 88 h 111"/>
                <a:gd name="T34" fmla="*/ 49 w 111"/>
                <a:gd name="T35" fmla="*/ 110 h 111"/>
                <a:gd name="T36" fmla="*/ 31 w 111"/>
                <a:gd name="T37" fmla="*/ 10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1" h="111">
                  <a:moveTo>
                    <a:pt x="31" y="108"/>
                  </a:moveTo>
                  <a:cubicBezTo>
                    <a:pt x="34" y="104"/>
                    <a:pt x="38" y="100"/>
                    <a:pt x="42" y="96"/>
                  </a:cubicBezTo>
                  <a:cubicBezTo>
                    <a:pt x="46" y="93"/>
                    <a:pt x="49" y="88"/>
                    <a:pt x="54" y="85"/>
                  </a:cubicBezTo>
                  <a:cubicBezTo>
                    <a:pt x="55" y="84"/>
                    <a:pt x="57" y="84"/>
                    <a:pt x="58" y="83"/>
                  </a:cubicBezTo>
                  <a:cubicBezTo>
                    <a:pt x="62" y="80"/>
                    <a:pt x="66" y="75"/>
                    <a:pt x="71" y="70"/>
                  </a:cubicBezTo>
                  <a:cubicBezTo>
                    <a:pt x="75" y="66"/>
                    <a:pt x="80" y="62"/>
                    <a:pt x="82" y="58"/>
                  </a:cubicBezTo>
                  <a:cubicBezTo>
                    <a:pt x="93" y="39"/>
                    <a:pt x="73" y="18"/>
                    <a:pt x="53" y="29"/>
                  </a:cubicBezTo>
                  <a:cubicBezTo>
                    <a:pt x="49" y="31"/>
                    <a:pt x="45" y="36"/>
                    <a:pt x="41" y="40"/>
                  </a:cubicBezTo>
                  <a:cubicBezTo>
                    <a:pt x="37" y="44"/>
                    <a:pt x="31" y="49"/>
                    <a:pt x="28" y="52"/>
                  </a:cubicBezTo>
                  <a:cubicBezTo>
                    <a:pt x="27" y="54"/>
                    <a:pt x="27" y="56"/>
                    <a:pt x="26" y="57"/>
                  </a:cubicBezTo>
                  <a:cubicBezTo>
                    <a:pt x="23" y="62"/>
                    <a:pt x="18" y="65"/>
                    <a:pt x="14" y="69"/>
                  </a:cubicBezTo>
                  <a:cubicBezTo>
                    <a:pt x="10" y="73"/>
                    <a:pt x="7" y="77"/>
                    <a:pt x="2" y="80"/>
                  </a:cubicBezTo>
                  <a:cubicBezTo>
                    <a:pt x="1" y="74"/>
                    <a:pt x="0" y="70"/>
                    <a:pt x="0" y="62"/>
                  </a:cubicBezTo>
                  <a:cubicBezTo>
                    <a:pt x="2" y="45"/>
                    <a:pt x="12" y="35"/>
                    <a:pt x="22" y="24"/>
                  </a:cubicBezTo>
                  <a:cubicBezTo>
                    <a:pt x="34" y="12"/>
                    <a:pt x="45" y="0"/>
                    <a:pt x="67" y="2"/>
                  </a:cubicBezTo>
                  <a:cubicBezTo>
                    <a:pt x="90" y="3"/>
                    <a:pt x="111" y="22"/>
                    <a:pt x="109" y="50"/>
                  </a:cubicBezTo>
                  <a:cubicBezTo>
                    <a:pt x="108" y="68"/>
                    <a:pt x="98" y="77"/>
                    <a:pt x="87" y="88"/>
                  </a:cubicBezTo>
                  <a:cubicBezTo>
                    <a:pt x="76" y="98"/>
                    <a:pt x="67" y="109"/>
                    <a:pt x="49" y="110"/>
                  </a:cubicBezTo>
                  <a:cubicBezTo>
                    <a:pt x="42" y="111"/>
                    <a:pt x="37" y="110"/>
                    <a:pt x="31" y="10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21">
              <a:extLst>
                <a:ext uri="{FF2B5EF4-FFF2-40B4-BE49-F238E27FC236}">
                  <a16:creationId xmlns="" xmlns:a16="http://schemas.microsoft.com/office/drawing/2014/main" id="{B36D3E8E-5DCF-7F4F-820E-5742E57F0BE0}"/>
                </a:ext>
              </a:extLst>
            </p:cNvPr>
            <p:cNvSpPr>
              <a:spLocks/>
            </p:cNvSpPr>
            <p:nvPr/>
          </p:nvSpPr>
          <p:spPr bwMode="auto">
            <a:xfrm>
              <a:off x="5439710" y="3776102"/>
              <a:ext cx="109653" cy="109653"/>
            </a:xfrm>
            <a:custGeom>
              <a:avLst/>
              <a:gdLst>
                <a:gd name="T0" fmla="*/ 75 w 91"/>
                <a:gd name="T1" fmla="*/ 2 h 91"/>
                <a:gd name="T2" fmla="*/ 90 w 91"/>
                <a:gd name="T3" fmla="*/ 15 h 91"/>
                <a:gd name="T4" fmla="*/ 72 w 91"/>
                <a:gd name="T5" fmla="*/ 36 h 91"/>
                <a:gd name="T6" fmla="*/ 34 w 91"/>
                <a:gd name="T7" fmla="*/ 74 h 91"/>
                <a:gd name="T8" fmla="*/ 12 w 91"/>
                <a:gd name="T9" fmla="*/ 91 h 91"/>
                <a:gd name="T10" fmla="*/ 0 w 91"/>
                <a:gd name="T11" fmla="*/ 79 h 91"/>
                <a:gd name="T12" fmla="*/ 7 w 91"/>
                <a:gd name="T13" fmla="*/ 67 h 91"/>
                <a:gd name="T14" fmla="*/ 64 w 91"/>
                <a:gd name="T15" fmla="*/ 10 h 91"/>
                <a:gd name="T16" fmla="*/ 75 w 91"/>
                <a:gd name="T17" fmla="*/ 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91">
                  <a:moveTo>
                    <a:pt x="75" y="2"/>
                  </a:moveTo>
                  <a:cubicBezTo>
                    <a:pt x="84" y="0"/>
                    <a:pt x="91" y="6"/>
                    <a:pt x="90" y="15"/>
                  </a:cubicBezTo>
                  <a:cubicBezTo>
                    <a:pt x="89" y="22"/>
                    <a:pt x="77" y="31"/>
                    <a:pt x="72" y="36"/>
                  </a:cubicBezTo>
                  <a:cubicBezTo>
                    <a:pt x="58" y="49"/>
                    <a:pt x="47" y="60"/>
                    <a:pt x="34" y="74"/>
                  </a:cubicBezTo>
                  <a:cubicBezTo>
                    <a:pt x="28" y="79"/>
                    <a:pt x="21" y="90"/>
                    <a:pt x="12" y="91"/>
                  </a:cubicBezTo>
                  <a:cubicBezTo>
                    <a:pt x="6" y="91"/>
                    <a:pt x="0" y="86"/>
                    <a:pt x="0" y="79"/>
                  </a:cubicBezTo>
                  <a:cubicBezTo>
                    <a:pt x="0" y="74"/>
                    <a:pt x="3" y="70"/>
                    <a:pt x="7" y="67"/>
                  </a:cubicBezTo>
                  <a:cubicBezTo>
                    <a:pt x="26" y="47"/>
                    <a:pt x="45" y="29"/>
                    <a:pt x="64" y="10"/>
                  </a:cubicBezTo>
                  <a:cubicBezTo>
                    <a:pt x="67" y="7"/>
                    <a:pt x="70" y="2"/>
                    <a:pt x="75" y="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22">
              <a:extLst>
                <a:ext uri="{FF2B5EF4-FFF2-40B4-BE49-F238E27FC236}">
                  <a16:creationId xmlns="" xmlns:a16="http://schemas.microsoft.com/office/drawing/2014/main" id="{DABD33D4-F40D-CF44-9A2B-0C47BDCF22F0}"/>
                </a:ext>
              </a:extLst>
            </p:cNvPr>
            <p:cNvSpPr>
              <a:spLocks/>
            </p:cNvSpPr>
            <p:nvPr/>
          </p:nvSpPr>
          <p:spPr bwMode="auto">
            <a:xfrm>
              <a:off x="5367288" y="3824554"/>
              <a:ext cx="133623" cy="133623"/>
            </a:xfrm>
            <a:custGeom>
              <a:avLst/>
              <a:gdLst>
                <a:gd name="T0" fmla="*/ 80 w 111"/>
                <a:gd name="T1" fmla="*/ 2 h 111"/>
                <a:gd name="T2" fmla="*/ 78 w 111"/>
                <a:gd name="T3" fmla="*/ 5 h 111"/>
                <a:gd name="T4" fmla="*/ 57 w 111"/>
                <a:gd name="T5" fmla="*/ 26 h 111"/>
                <a:gd name="T6" fmla="*/ 40 w 111"/>
                <a:gd name="T7" fmla="*/ 41 h 111"/>
                <a:gd name="T8" fmla="*/ 26 w 111"/>
                <a:gd name="T9" fmla="*/ 64 h 111"/>
                <a:gd name="T10" fmla="*/ 56 w 111"/>
                <a:gd name="T11" fmla="*/ 83 h 111"/>
                <a:gd name="T12" fmla="*/ 70 w 111"/>
                <a:gd name="T13" fmla="*/ 71 h 111"/>
                <a:gd name="T14" fmla="*/ 82 w 111"/>
                <a:gd name="T15" fmla="*/ 59 h 111"/>
                <a:gd name="T16" fmla="*/ 85 w 111"/>
                <a:gd name="T17" fmla="*/ 53 h 111"/>
                <a:gd name="T18" fmla="*/ 97 w 111"/>
                <a:gd name="T19" fmla="*/ 42 h 111"/>
                <a:gd name="T20" fmla="*/ 108 w 111"/>
                <a:gd name="T21" fmla="*/ 31 h 111"/>
                <a:gd name="T22" fmla="*/ 111 w 111"/>
                <a:gd name="T23" fmla="*/ 45 h 111"/>
                <a:gd name="T24" fmla="*/ 89 w 111"/>
                <a:gd name="T25" fmla="*/ 85 h 111"/>
                <a:gd name="T26" fmla="*/ 42 w 111"/>
                <a:gd name="T27" fmla="*/ 109 h 111"/>
                <a:gd name="T28" fmla="*/ 2 w 111"/>
                <a:gd name="T29" fmla="*/ 68 h 111"/>
                <a:gd name="T30" fmla="*/ 25 w 111"/>
                <a:gd name="T31" fmla="*/ 22 h 111"/>
                <a:gd name="T32" fmla="*/ 64 w 111"/>
                <a:gd name="T33" fmla="*/ 0 h 111"/>
                <a:gd name="T34" fmla="*/ 80 w 111"/>
                <a:gd name="T35" fmla="*/ 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1" h="111">
                  <a:moveTo>
                    <a:pt x="80" y="2"/>
                  </a:moveTo>
                  <a:cubicBezTo>
                    <a:pt x="80" y="4"/>
                    <a:pt x="78" y="4"/>
                    <a:pt x="78" y="5"/>
                  </a:cubicBezTo>
                  <a:cubicBezTo>
                    <a:pt x="71" y="12"/>
                    <a:pt x="64" y="19"/>
                    <a:pt x="57" y="26"/>
                  </a:cubicBezTo>
                  <a:cubicBezTo>
                    <a:pt x="51" y="29"/>
                    <a:pt x="46" y="35"/>
                    <a:pt x="40" y="41"/>
                  </a:cubicBezTo>
                  <a:cubicBezTo>
                    <a:pt x="34" y="47"/>
                    <a:pt x="26" y="52"/>
                    <a:pt x="26" y="64"/>
                  </a:cubicBezTo>
                  <a:cubicBezTo>
                    <a:pt x="26" y="79"/>
                    <a:pt x="41" y="90"/>
                    <a:pt x="56" y="83"/>
                  </a:cubicBezTo>
                  <a:cubicBezTo>
                    <a:pt x="61" y="81"/>
                    <a:pt x="65" y="76"/>
                    <a:pt x="70" y="71"/>
                  </a:cubicBezTo>
                  <a:cubicBezTo>
                    <a:pt x="74" y="67"/>
                    <a:pt x="79" y="63"/>
                    <a:pt x="82" y="59"/>
                  </a:cubicBezTo>
                  <a:cubicBezTo>
                    <a:pt x="83" y="57"/>
                    <a:pt x="84" y="55"/>
                    <a:pt x="85" y="53"/>
                  </a:cubicBezTo>
                  <a:cubicBezTo>
                    <a:pt x="88" y="49"/>
                    <a:pt x="93" y="45"/>
                    <a:pt x="97" y="42"/>
                  </a:cubicBezTo>
                  <a:cubicBezTo>
                    <a:pt x="101" y="38"/>
                    <a:pt x="104" y="34"/>
                    <a:pt x="108" y="31"/>
                  </a:cubicBezTo>
                  <a:cubicBezTo>
                    <a:pt x="110" y="36"/>
                    <a:pt x="111" y="40"/>
                    <a:pt x="111" y="45"/>
                  </a:cubicBezTo>
                  <a:cubicBezTo>
                    <a:pt x="111" y="65"/>
                    <a:pt x="100" y="74"/>
                    <a:pt x="89" y="85"/>
                  </a:cubicBezTo>
                  <a:cubicBezTo>
                    <a:pt x="77" y="97"/>
                    <a:pt x="67" y="111"/>
                    <a:pt x="42" y="109"/>
                  </a:cubicBezTo>
                  <a:cubicBezTo>
                    <a:pt x="21" y="107"/>
                    <a:pt x="4" y="90"/>
                    <a:pt x="2" y="68"/>
                  </a:cubicBezTo>
                  <a:cubicBezTo>
                    <a:pt x="0" y="44"/>
                    <a:pt x="13" y="34"/>
                    <a:pt x="25" y="22"/>
                  </a:cubicBezTo>
                  <a:cubicBezTo>
                    <a:pt x="36" y="11"/>
                    <a:pt x="45" y="1"/>
                    <a:pt x="64" y="0"/>
                  </a:cubicBezTo>
                  <a:cubicBezTo>
                    <a:pt x="70" y="0"/>
                    <a:pt x="75" y="1"/>
                    <a:pt x="80" y="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pic>
        <p:nvPicPr>
          <p:cNvPr id="56" name="图片 5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22910" y="27557"/>
            <a:ext cx="1448506" cy="1417850"/>
          </a:xfrm>
          <a:prstGeom prst="rect">
            <a:avLst/>
          </a:prstGeom>
        </p:spPr>
      </p:pic>
    </p:spTree>
    <p:extLst>
      <p:ext uri="{BB962C8B-B14F-4D97-AF65-F5344CB8AC3E}">
        <p14:creationId xmlns:p14="http://schemas.microsoft.com/office/powerpoint/2010/main" val="1802118533"/>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dissolve">
                                      <p:cBhvr>
                                        <p:cTn id="10" dur="500"/>
                                        <p:tgtEl>
                                          <p:spTgt spid="4"/>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dissolve">
                                      <p:cBhvr>
                                        <p:cTn id="13" dur="500"/>
                                        <p:tgtEl>
                                          <p:spTgt spid="5"/>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dissolve">
                                      <p:cBhvr>
                                        <p:cTn id="16" dur="500"/>
                                        <p:tgtEl>
                                          <p:spTgt spid="6"/>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dissolve">
                                      <p:cBhvr>
                                        <p:cTn id="19" dur="500"/>
                                        <p:tgtEl>
                                          <p:spTgt spid="7"/>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dissolve">
                                      <p:cBhvr>
                                        <p:cTn id="25" dur="500"/>
                                        <p:tgtEl>
                                          <p:spTgt spid="9"/>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dissolve">
                                      <p:cBhvr>
                                        <p:cTn id="28" dur="500"/>
                                        <p:tgtEl>
                                          <p:spTgt spid="10"/>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dissolve">
                                      <p:cBhvr>
                                        <p:cTn id="31" dur="500"/>
                                        <p:tgtEl>
                                          <p:spTgt spid="11"/>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dissolve">
                                      <p:cBhvr>
                                        <p:cTn id="34" dur="500"/>
                                        <p:tgtEl>
                                          <p:spTgt spid="12"/>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dissolve">
                                      <p:cBhvr>
                                        <p:cTn id="37" dur="500"/>
                                        <p:tgtEl>
                                          <p:spTgt spid="13"/>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dissolve">
                                      <p:cBhvr>
                                        <p:cTn id="40" dur="500"/>
                                        <p:tgtEl>
                                          <p:spTgt spid="14"/>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dissolve">
                                      <p:cBhvr>
                                        <p:cTn id="43" dur="500"/>
                                        <p:tgtEl>
                                          <p:spTgt spid="15"/>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16"/>
                                        </p:tgtEl>
                                        <p:attrNameLst>
                                          <p:attrName>style.visibility</p:attrName>
                                        </p:attrNameLst>
                                      </p:cBhvr>
                                      <p:to>
                                        <p:strVal val="visible"/>
                                      </p:to>
                                    </p:set>
                                    <p:animEffect transition="in" filter="dissolve">
                                      <p:cBhvr>
                                        <p:cTn id="46" dur="500"/>
                                        <p:tgtEl>
                                          <p:spTgt spid="16"/>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17"/>
                                        </p:tgtEl>
                                        <p:attrNameLst>
                                          <p:attrName>style.visibility</p:attrName>
                                        </p:attrNameLst>
                                      </p:cBhvr>
                                      <p:to>
                                        <p:strVal val="visible"/>
                                      </p:to>
                                    </p:set>
                                    <p:animEffect transition="in" filter="dissolve">
                                      <p:cBhvr>
                                        <p:cTn id="49" dur="500"/>
                                        <p:tgtEl>
                                          <p:spTgt spid="17"/>
                                        </p:tgtEl>
                                      </p:cBhvr>
                                    </p:animEffect>
                                  </p:childTnLst>
                                </p:cTn>
                              </p:par>
                              <p:par>
                                <p:cTn id="50" presetID="9" presetClass="entr" presetSubtype="0" fill="hold" grpId="0" nodeType="with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dissolve">
                                      <p:cBhvr>
                                        <p:cTn id="52" dur="500"/>
                                        <p:tgtEl>
                                          <p:spTgt spid="18"/>
                                        </p:tgtEl>
                                      </p:cBhvr>
                                    </p:animEffect>
                                  </p:childTnLst>
                                </p:cTn>
                              </p:par>
                              <p:par>
                                <p:cTn id="53" presetID="9" presetClass="entr" presetSubtype="0" fill="hold" grpId="0" nodeType="withEffect">
                                  <p:stCondLst>
                                    <p:cond delay="0"/>
                                  </p:stCondLst>
                                  <p:childTnLst>
                                    <p:set>
                                      <p:cBhvr>
                                        <p:cTn id="54" dur="1" fill="hold">
                                          <p:stCondLst>
                                            <p:cond delay="0"/>
                                          </p:stCondLst>
                                        </p:cTn>
                                        <p:tgtEl>
                                          <p:spTgt spid="19"/>
                                        </p:tgtEl>
                                        <p:attrNameLst>
                                          <p:attrName>style.visibility</p:attrName>
                                        </p:attrNameLst>
                                      </p:cBhvr>
                                      <p:to>
                                        <p:strVal val="visible"/>
                                      </p:to>
                                    </p:set>
                                    <p:animEffect transition="in" filter="dissolve">
                                      <p:cBhvr>
                                        <p:cTn id="55" dur="500"/>
                                        <p:tgtEl>
                                          <p:spTgt spid="19"/>
                                        </p:tgtEl>
                                      </p:cBhvr>
                                    </p:animEffect>
                                  </p:childTnLst>
                                </p:cTn>
                              </p:par>
                              <p:par>
                                <p:cTn id="56" presetID="9" presetClass="entr" presetSubtype="0" fill="hold" grpId="0" nodeType="withEffect">
                                  <p:stCondLst>
                                    <p:cond delay="0"/>
                                  </p:stCondLst>
                                  <p:childTnLst>
                                    <p:set>
                                      <p:cBhvr>
                                        <p:cTn id="57" dur="1" fill="hold">
                                          <p:stCondLst>
                                            <p:cond delay="0"/>
                                          </p:stCondLst>
                                        </p:cTn>
                                        <p:tgtEl>
                                          <p:spTgt spid="20"/>
                                        </p:tgtEl>
                                        <p:attrNameLst>
                                          <p:attrName>style.visibility</p:attrName>
                                        </p:attrNameLst>
                                      </p:cBhvr>
                                      <p:to>
                                        <p:strVal val="visible"/>
                                      </p:to>
                                    </p:set>
                                    <p:animEffect transition="in" filter="dissolve">
                                      <p:cBhvr>
                                        <p:cTn id="58" dur="500"/>
                                        <p:tgtEl>
                                          <p:spTgt spid="20"/>
                                        </p:tgtEl>
                                      </p:cBhvr>
                                    </p:animEffect>
                                  </p:childTnLst>
                                </p:cTn>
                              </p:par>
                              <p:par>
                                <p:cTn id="59" presetID="9" presetClass="entr" presetSubtype="0" fill="hold" grpId="0" nodeType="withEffect">
                                  <p:stCondLst>
                                    <p:cond delay="0"/>
                                  </p:stCondLst>
                                  <p:childTnLst>
                                    <p:set>
                                      <p:cBhvr>
                                        <p:cTn id="60" dur="1" fill="hold">
                                          <p:stCondLst>
                                            <p:cond delay="0"/>
                                          </p:stCondLst>
                                        </p:cTn>
                                        <p:tgtEl>
                                          <p:spTgt spid="21"/>
                                        </p:tgtEl>
                                        <p:attrNameLst>
                                          <p:attrName>style.visibility</p:attrName>
                                        </p:attrNameLst>
                                      </p:cBhvr>
                                      <p:to>
                                        <p:strVal val="visible"/>
                                      </p:to>
                                    </p:set>
                                    <p:animEffect transition="in" filter="dissolve">
                                      <p:cBhvr>
                                        <p:cTn id="61" dur="500"/>
                                        <p:tgtEl>
                                          <p:spTgt spid="21"/>
                                        </p:tgtEl>
                                      </p:cBhvr>
                                    </p:animEffect>
                                  </p:childTnLst>
                                </p:cTn>
                              </p:par>
                              <p:par>
                                <p:cTn id="62" presetID="9" presetClass="entr" presetSubtype="0" fill="hold" nodeType="withEffect">
                                  <p:stCondLst>
                                    <p:cond delay="0"/>
                                  </p:stCondLst>
                                  <p:childTnLst>
                                    <p:set>
                                      <p:cBhvr>
                                        <p:cTn id="63" dur="1" fill="hold">
                                          <p:stCondLst>
                                            <p:cond delay="0"/>
                                          </p:stCondLst>
                                        </p:cTn>
                                        <p:tgtEl>
                                          <p:spTgt spid="22"/>
                                        </p:tgtEl>
                                        <p:attrNameLst>
                                          <p:attrName>style.visibility</p:attrName>
                                        </p:attrNameLst>
                                      </p:cBhvr>
                                      <p:to>
                                        <p:strVal val="visible"/>
                                      </p:to>
                                    </p:set>
                                    <p:animEffect transition="in" filter="dissolve">
                                      <p:cBhvr>
                                        <p:cTn id="64" dur="500"/>
                                        <p:tgtEl>
                                          <p:spTgt spid="22"/>
                                        </p:tgtEl>
                                      </p:cBhvr>
                                    </p:animEffect>
                                  </p:childTnLst>
                                </p:cTn>
                              </p:par>
                              <p:par>
                                <p:cTn id="65" presetID="9" presetClass="entr" presetSubtype="0" fill="hold" grpId="0" nodeType="withEffect">
                                  <p:stCondLst>
                                    <p:cond delay="0"/>
                                  </p:stCondLst>
                                  <p:childTnLst>
                                    <p:set>
                                      <p:cBhvr>
                                        <p:cTn id="66" dur="1" fill="hold">
                                          <p:stCondLst>
                                            <p:cond delay="0"/>
                                          </p:stCondLst>
                                        </p:cTn>
                                        <p:tgtEl>
                                          <p:spTgt spid="23"/>
                                        </p:tgtEl>
                                        <p:attrNameLst>
                                          <p:attrName>style.visibility</p:attrName>
                                        </p:attrNameLst>
                                      </p:cBhvr>
                                      <p:to>
                                        <p:strVal val="visible"/>
                                      </p:to>
                                    </p:set>
                                    <p:animEffect transition="in" filter="dissolve">
                                      <p:cBhvr>
                                        <p:cTn id="67" dur="500"/>
                                        <p:tgtEl>
                                          <p:spTgt spid="23"/>
                                        </p:tgtEl>
                                      </p:cBhvr>
                                    </p:animEffect>
                                  </p:childTnLst>
                                </p:cTn>
                              </p:par>
                              <p:par>
                                <p:cTn id="68" presetID="9" presetClass="entr" presetSubtype="0" fill="hold" nodeType="withEffect">
                                  <p:stCondLst>
                                    <p:cond delay="0"/>
                                  </p:stCondLst>
                                  <p:childTnLst>
                                    <p:set>
                                      <p:cBhvr>
                                        <p:cTn id="69" dur="1" fill="hold">
                                          <p:stCondLst>
                                            <p:cond delay="0"/>
                                          </p:stCondLst>
                                        </p:cTn>
                                        <p:tgtEl>
                                          <p:spTgt spid="24"/>
                                        </p:tgtEl>
                                        <p:attrNameLst>
                                          <p:attrName>style.visibility</p:attrName>
                                        </p:attrNameLst>
                                      </p:cBhvr>
                                      <p:to>
                                        <p:strVal val="visible"/>
                                      </p:to>
                                    </p:set>
                                    <p:animEffect transition="in" filter="dissolve">
                                      <p:cBhvr>
                                        <p:cTn id="70" dur="500"/>
                                        <p:tgtEl>
                                          <p:spTgt spid="24"/>
                                        </p:tgtEl>
                                      </p:cBhvr>
                                    </p:animEffect>
                                  </p:childTnLst>
                                </p:cTn>
                              </p:par>
                              <p:par>
                                <p:cTn id="71" presetID="9" presetClass="entr" presetSubtype="0" fill="hold" nodeType="withEffect">
                                  <p:stCondLst>
                                    <p:cond delay="0"/>
                                  </p:stCondLst>
                                  <p:childTnLst>
                                    <p:set>
                                      <p:cBhvr>
                                        <p:cTn id="72" dur="1" fill="hold">
                                          <p:stCondLst>
                                            <p:cond delay="0"/>
                                          </p:stCondLst>
                                        </p:cTn>
                                        <p:tgtEl>
                                          <p:spTgt spid="27"/>
                                        </p:tgtEl>
                                        <p:attrNameLst>
                                          <p:attrName>style.visibility</p:attrName>
                                        </p:attrNameLst>
                                      </p:cBhvr>
                                      <p:to>
                                        <p:strVal val="visible"/>
                                      </p:to>
                                    </p:set>
                                    <p:animEffect transition="in" filter="dissolve">
                                      <p:cBhvr>
                                        <p:cTn id="73" dur="500"/>
                                        <p:tgtEl>
                                          <p:spTgt spid="27"/>
                                        </p:tgtEl>
                                      </p:cBhvr>
                                    </p:animEffect>
                                  </p:childTnLst>
                                </p:cTn>
                              </p:par>
                              <p:par>
                                <p:cTn id="74" presetID="9" presetClass="entr" presetSubtype="0" fill="hold" grpId="0" nodeType="withEffect">
                                  <p:stCondLst>
                                    <p:cond delay="0"/>
                                  </p:stCondLst>
                                  <p:childTnLst>
                                    <p:set>
                                      <p:cBhvr>
                                        <p:cTn id="75" dur="1" fill="hold">
                                          <p:stCondLst>
                                            <p:cond delay="0"/>
                                          </p:stCondLst>
                                        </p:cTn>
                                        <p:tgtEl>
                                          <p:spTgt spid="28"/>
                                        </p:tgtEl>
                                        <p:attrNameLst>
                                          <p:attrName>style.visibility</p:attrName>
                                        </p:attrNameLst>
                                      </p:cBhvr>
                                      <p:to>
                                        <p:strVal val="visible"/>
                                      </p:to>
                                    </p:set>
                                    <p:animEffect transition="in" filter="dissolve">
                                      <p:cBhvr>
                                        <p:cTn id="76" dur="500"/>
                                        <p:tgtEl>
                                          <p:spTgt spid="28"/>
                                        </p:tgtEl>
                                      </p:cBhvr>
                                    </p:animEffect>
                                  </p:childTnLst>
                                </p:cTn>
                              </p:par>
                              <p:par>
                                <p:cTn id="77" presetID="9" presetClass="entr" presetSubtype="0" fill="hold" nodeType="withEffect">
                                  <p:stCondLst>
                                    <p:cond delay="0"/>
                                  </p:stCondLst>
                                  <p:childTnLst>
                                    <p:set>
                                      <p:cBhvr>
                                        <p:cTn id="78" dur="1" fill="hold">
                                          <p:stCondLst>
                                            <p:cond delay="0"/>
                                          </p:stCondLst>
                                        </p:cTn>
                                        <p:tgtEl>
                                          <p:spTgt spid="29"/>
                                        </p:tgtEl>
                                        <p:attrNameLst>
                                          <p:attrName>style.visibility</p:attrName>
                                        </p:attrNameLst>
                                      </p:cBhvr>
                                      <p:to>
                                        <p:strVal val="visible"/>
                                      </p:to>
                                    </p:set>
                                    <p:animEffect transition="in" filter="dissolve">
                                      <p:cBhvr>
                                        <p:cTn id="79" dur="500"/>
                                        <p:tgtEl>
                                          <p:spTgt spid="29"/>
                                        </p:tgtEl>
                                      </p:cBhvr>
                                    </p:animEffect>
                                  </p:childTnLst>
                                </p:cTn>
                              </p:par>
                              <p:par>
                                <p:cTn id="80" presetID="9" presetClass="entr" presetSubtype="0" fill="hold" nodeType="withEffect">
                                  <p:stCondLst>
                                    <p:cond delay="0"/>
                                  </p:stCondLst>
                                  <p:childTnLst>
                                    <p:set>
                                      <p:cBhvr>
                                        <p:cTn id="81" dur="1" fill="hold">
                                          <p:stCondLst>
                                            <p:cond delay="0"/>
                                          </p:stCondLst>
                                        </p:cTn>
                                        <p:tgtEl>
                                          <p:spTgt spid="32"/>
                                        </p:tgtEl>
                                        <p:attrNameLst>
                                          <p:attrName>style.visibility</p:attrName>
                                        </p:attrNameLst>
                                      </p:cBhvr>
                                      <p:to>
                                        <p:strVal val="visible"/>
                                      </p:to>
                                    </p:set>
                                    <p:animEffect transition="in" filter="dissolve">
                                      <p:cBhvr>
                                        <p:cTn id="82" dur="500"/>
                                        <p:tgtEl>
                                          <p:spTgt spid="32"/>
                                        </p:tgtEl>
                                      </p:cBhvr>
                                    </p:animEffect>
                                  </p:childTnLst>
                                </p:cTn>
                              </p:par>
                              <p:par>
                                <p:cTn id="83" presetID="9" presetClass="entr" presetSubtype="0" fill="hold" grpId="0" nodeType="withEffect">
                                  <p:stCondLst>
                                    <p:cond delay="0"/>
                                  </p:stCondLst>
                                  <p:childTnLst>
                                    <p:set>
                                      <p:cBhvr>
                                        <p:cTn id="84" dur="1" fill="hold">
                                          <p:stCondLst>
                                            <p:cond delay="0"/>
                                          </p:stCondLst>
                                        </p:cTn>
                                        <p:tgtEl>
                                          <p:spTgt spid="33"/>
                                        </p:tgtEl>
                                        <p:attrNameLst>
                                          <p:attrName>style.visibility</p:attrName>
                                        </p:attrNameLst>
                                      </p:cBhvr>
                                      <p:to>
                                        <p:strVal val="visible"/>
                                      </p:to>
                                    </p:set>
                                    <p:animEffect transition="in" filter="dissolve">
                                      <p:cBhvr>
                                        <p:cTn id="85" dur="500"/>
                                        <p:tgtEl>
                                          <p:spTgt spid="33"/>
                                        </p:tgtEl>
                                      </p:cBhvr>
                                    </p:animEffect>
                                  </p:childTnLst>
                                </p:cTn>
                              </p:par>
                              <p:par>
                                <p:cTn id="86" presetID="9" presetClass="entr" presetSubtype="0" fill="hold" nodeType="withEffect">
                                  <p:stCondLst>
                                    <p:cond delay="0"/>
                                  </p:stCondLst>
                                  <p:childTnLst>
                                    <p:set>
                                      <p:cBhvr>
                                        <p:cTn id="87" dur="1" fill="hold">
                                          <p:stCondLst>
                                            <p:cond delay="0"/>
                                          </p:stCondLst>
                                        </p:cTn>
                                        <p:tgtEl>
                                          <p:spTgt spid="34"/>
                                        </p:tgtEl>
                                        <p:attrNameLst>
                                          <p:attrName>style.visibility</p:attrName>
                                        </p:attrNameLst>
                                      </p:cBhvr>
                                      <p:to>
                                        <p:strVal val="visible"/>
                                      </p:to>
                                    </p:set>
                                    <p:animEffect transition="in" filter="dissolve">
                                      <p:cBhvr>
                                        <p:cTn id="88" dur="500"/>
                                        <p:tgtEl>
                                          <p:spTgt spid="34"/>
                                        </p:tgtEl>
                                      </p:cBhvr>
                                    </p:animEffect>
                                  </p:childTnLst>
                                </p:cTn>
                              </p:par>
                              <p:par>
                                <p:cTn id="89" presetID="9" presetClass="entr" presetSubtype="0" fill="hold" nodeType="withEffect">
                                  <p:stCondLst>
                                    <p:cond delay="0"/>
                                  </p:stCondLst>
                                  <p:childTnLst>
                                    <p:set>
                                      <p:cBhvr>
                                        <p:cTn id="90" dur="1" fill="hold">
                                          <p:stCondLst>
                                            <p:cond delay="0"/>
                                          </p:stCondLst>
                                        </p:cTn>
                                        <p:tgtEl>
                                          <p:spTgt spid="37"/>
                                        </p:tgtEl>
                                        <p:attrNameLst>
                                          <p:attrName>style.visibility</p:attrName>
                                        </p:attrNameLst>
                                      </p:cBhvr>
                                      <p:to>
                                        <p:strVal val="visible"/>
                                      </p:to>
                                    </p:set>
                                    <p:animEffect transition="in" filter="dissolve">
                                      <p:cBhvr>
                                        <p:cTn id="91" dur="500"/>
                                        <p:tgtEl>
                                          <p:spTgt spid="37"/>
                                        </p:tgtEl>
                                      </p:cBhvr>
                                    </p:animEffect>
                                  </p:childTnLst>
                                </p:cTn>
                              </p:par>
                              <p:par>
                                <p:cTn id="92" presetID="9" presetClass="entr" presetSubtype="0" fill="hold" grpId="0" nodeType="withEffect">
                                  <p:stCondLst>
                                    <p:cond delay="0"/>
                                  </p:stCondLst>
                                  <p:childTnLst>
                                    <p:set>
                                      <p:cBhvr>
                                        <p:cTn id="93" dur="1" fill="hold">
                                          <p:stCondLst>
                                            <p:cond delay="0"/>
                                          </p:stCondLst>
                                        </p:cTn>
                                        <p:tgtEl>
                                          <p:spTgt spid="38"/>
                                        </p:tgtEl>
                                        <p:attrNameLst>
                                          <p:attrName>style.visibility</p:attrName>
                                        </p:attrNameLst>
                                      </p:cBhvr>
                                      <p:to>
                                        <p:strVal val="visible"/>
                                      </p:to>
                                    </p:set>
                                    <p:animEffect transition="in" filter="dissolve">
                                      <p:cBhvr>
                                        <p:cTn id="94" dur="500"/>
                                        <p:tgtEl>
                                          <p:spTgt spid="38"/>
                                        </p:tgtEl>
                                      </p:cBhvr>
                                    </p:animEffect>
                                  </p:childTnLst>
                                </p:cTn>
                              </p:par>
                              <p:par>
                                <p:cTn id="95" presetID="9" presetClass="entr" presetSubtype="0" fill="hold" nodeType="withEffect">
                                  <p:stCondLst>
                                    <p:cond delay="0"/>
                                  </p:stCondLst>
                                  <p:childTnLst>
                                    <p:set>
                                      <p:cBhvr>
                                        <p:cTn id="96" dur="1" fill="hold">
                                          <p:stCondLst>
                                            <p:cond delay="0"/>
                                          </p:stCondLst>
                                        </p:cTn>
                                        <p:tgtEl>
                                          <p:spTgt spid="39"/>
                                        </p:tgtEl>
                                        <p:attrNameLst>
                                          <p:attrName>style.visibility</p:attrName>
                                        </p:attrNameLst>
                                      </p:cBhvr>
                                      <p:to>
                                        <p:strVal val="visible"/>
                                      </p:to>
                                    </p:set>
                                    <p:animEffect transition="in" filter="dissolve">
                                      <p:cBhvr>
                                        <p:cTn id="97" dur="500"/>
                                        <p:tgtEl>
                                          <p:spTgt spid="39"/>
                                        </p:tgtEl>
                                      </p:cBhvr>
                                    </p:animEffect>
                                  </p:childTnLst>
                                </p:cTn>
                              </p:par>
                              <p:par>
                                <p:cTn id="98" presetID="9" presetClass="entr" presetSubtype="0" fill="hold" nodeType="withEffect">
                                  <p:stCondLst>
                                    <p:cond delay="0"/>
                                  </p:stCondLst>
                                  <p:childTnLst>
                                    <p:set>
                                      <p:cBhvr>
                                        <p:cTn id="99" dur="1" fill="hold">
                                          <p:stCondLst>
                                            <p:cond delay="0"/>
                                          </p:stCondLst>
                                        </p:cTn>
                                        <p:tgtEl>
                                          <p:spTgt spid="43"/>
                                        </p:tgtEl>
                                        <p:attrNameLst>
                                          <p:attrName>style.visibility</p:attrName>
                                        </p:attrNameLst>
                                      </p:cBhvr>
                                      <p:to>
                                        <p:strVal val="visible"/>
                                      </p:to>
                                    </p:set>
                                    <p:animEffect transition="in" filter="dissolve">
                                      <p:cBhvr>
                                        <p:cTn id="100" dur="500"/>
                                        <p:tgtEl>
                                          <p:spTgt spid="43"/>
                                        </p:tgtEl>
                                      </p:cBhvr>
                                    </p:animEffect>
                                  </p:childTnLst>
                                </p:cTn>
                              </p:par>
                              <p:par>
                                <p:cTn id="101" presetID="9" presetClass="entr" presetSubtype="0" fill="hold" grpId="0" nodeType="withEffect">
                                  <p:stCondLst>
                                    <p:cond delay="0"/>
                                  </p:stCondLst>
                                  <p:childTnLst>
                                    <p:set>
                                      <p:cBhvr>
                                        <p:cTn id="102" dur="1" fill="hold">
                                          <p:stCondLst>
                                            <p:cond delay="0"/>
                                          </p:stCondLst>
                                        </p:cTn>
                                        <p:tgtEl>
                                          <p:spTgt spid="44"/>
                                        </p:tgtEl>
                                        <p:attrNameLst>
                                          <p:attrName>style.visibility</p:attrName>
                                        </p:attrNameLst>
                                      </p:cBhvr>
                                      <p:to>
                                        <p:strVal val="visible"/>
                                      </p:to>
                                    </p:set>
                                    <p:animEffect transition="in" filter="dissolve">
                                      <p:cBhvr>
                                        <p:cTn id="103" dur="500"/>
                                        <p:tgtEl>
                                          <p:spTgt spid="44"/>
                                        </p:tgtEl>
                                      </p:cBhvr>
                                    </p:animEffect>
                                  </p:childTnLst>
                                </p:cTn>
                              </p:par>
                              <p:par>
                                <p:cTn id="104" presetID="9" presetClass="entr" presetSubtype="0" fill="hold" nodeType="withEffect">
                                  <p:stCondLst>
                                    <p:cond delay="0"/>
                                  </p:stCondLst>
                                  <p:childTnLst>
                                    <p:set>
                                      <p:cBhvr>
                                        <p:cTn id="105" dur="1" fill="hold">
                                          <p:stCondLst>
                                            <p:cond delay="0"/>
                                          </p:stCondLst>
                                        </p:cTn>
                                        <p:tgtEl>
                                          <p:spTgt spid="45"/>
                                        </p:tgtEl>
                                        <p:attrNameLst>
                                          <p:attrName>style.visibility</p:attrName>
                                        </p:attrNameLst>
                                      </p:cBhvr>
                                      <p:to>
                                        <p:strVal val="visible"/>
                                      </p:to>
                                    </p:set>
                                    <p:animEffect transition="in" filter="dissolve">
                                      <p:cBhvr>
                                        <p:cTn id="106" dur="500"/>
                                        <p:tgtEl>
                                          <p:spTgt spid="45"/>
                                        </p:tgtEl>
                                      </p:cBhvr>
                                    </p:animEffect>
                                  </p:childTnLst>
                                </p:cTn>
                              </p:par>
                              <p:par>
                                <p:cTn id="107" presetID="9" presetClass="entr" presetSubtype="0" fill="hold" nodeType="withEffect">
                                  <p:stCondLst>
                                    <p:cond delay="0"/>
                                  </p:stCondLst>
                                  <p:childTnLst>
                                    <p:set>
                                      <p:cBhvr>
                                        <p:cTn id="108" dur="1" fill="hold">
                                          <p:stCondLst>
                                            <p:cond delay="0"/>
                                          </p:stCondLst>
                                        </p:cTn>
                                        <p:tgtEl>
                                          <p:spTgt spid="50"/>
                                        </p:tgtEl>
                                        <p:attrNameLst>
                                          <p:attrName>style.visibility</p:attrName>
                                        </p:attrNameLst>
                                      </p:cBhvr>
                                      <p:to>
                                        <p:strVal val="visible"/>
                                      </p:to>
                                    </p:set>
                                    <p:animEffect transition="in" filter="dissolve">
                                      <p:cBhvr>
                                        <p:cTn id="109" dur="500"/>
                                        <p:tgtEl>
                                          <p:spTgt spid="50"/>
                                        </p:tgtEl>
                                      </p:cBhvr>
                                    </p:animEffect>
                                  </p:childTnLst>
                                </p:cTn>
                              </p:par>
                              <p:par>
                                <p:cTn id="110" presetID="9" presetClass="entr" presetSubtype="0" fill="hold" grpId="0" nodeType="withEffect">
                                  <p:stCondLst>
                                    <p:cond delay="0"/>
                                  </p:stCondLst>
                                  <p:childTnLst>
                                    <p:set>
                                      <p:cBhvr>
                                        <p:cTn id="111" dur="1" fill="hold">
                                          <p:stCondLst>
                                            <p:cond delay="0"/>
                                          </p:stCondLst>
                                        </p:cTn>
                                        <p:tgtEl>
                                          <p:spTgt spid="51"/>
                                        </p:tgtEl>
                                        <p:attrNameLst>
                                          <p:attrName>style.visibility</p:attrName>
                                        </p:attrNameLst>
                                      </p:cBhvr>
                                      <p:to>
                                        <p:strVal val="visible"/>
                                      </p:to>
                                    </p:set>
                                    <p:animEffect transition="in" filter="dissolve">
                                      <p:cBhvr>
                                        <p:cTn id="112" dur="500"/>
                                        <p:tgtEl>
                                          <p:spTgt spid="51"/>
                                        </p:tgtEl>
                                      </p:cBhvr>
                                    </p:animEffect>
                                  </p:childTnLst>
                                </p:cTn>
                              </p:par>
                              <p:par>
                                <p:cTn id="113" presetID="9" presetClass="entr" presetSubtype="0" fill="hold" nodeType="withEffect">
                                  <p:stCondLst>
                                    <p:cond delay="0"/>
                                  </p:stCondLst>
                                  <p:childTnLst>
                                    <p:set>
                                      <p:cBhvr>
                                        <p:cTn id="114" dur="1" fill="hold">
                                          <p:stCondLst>
                                            <p:cond delay="0"/>
                                          </p:stCondLst>
                                        </p:cTn>
                                        <p:tgtEl>
                                          <p:spTgt spid="52"/>
                                        </p:tgtEl>
                                        <p:attrNameLst>
                                          <p:attrName>style.visibility</p:attrName>
                                        </p:attrNameLst>
                                      </p:cBhvr>
                                      <p:to>
                                        <p:strVal val="visible"/>
                                      </p:to>
                                    </p:set>
                                    <p:animEffect transition="in" filter="dissolve">
                                      <p:cBhvr>
                                        <p:cTn id="115"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p:bldP spid="11" grpId="0"/>
      <p:bldP spid="12" grpId="0"/>
      <p:bldP spid="13" grpId="0"/>
      <p:bldP spid="14" grpId="0"/>
      <p:bldP spid="15" grpId="0"/>
      <p:bldP spid="16" grpId="0"/>
      <p:bldP spid="17" grpId="0"/>
      <p:bldP spid="18" grpId="0"/>
      <p:bldP spid="19" grpId="0"/>
      <p:bldP spid="20" grpId="0"/>
      <p:bldP spid="21" grpId="0"/>
      <p:bldP spid="23" grpId="0" animBg="1"/>
      <p:bldP spid="28" grpId="0" animBg="1"/>
      <p:bldP spid="33" grpId="0" animBg="1"/>
      <p:bldP spid="38" grpId="0" animBg="1"/>
      <p:bldP spid="44" grpId="0" animBg="1"/>
      <p:bldP spid="5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组合 42">
            <a:extLst>
              <a:ext uri="{FF2B5EF4-FFF2-40B4-BE49-F238E27FC236}">
                <a16:creationId xmlns="" xmlns:a16="http://schemas.microsoft.com/office/drawing/2014/main" id="{4A863809-473A-5B4B-BE4F-6972324BF954}"/>
              </a:ext>
            </a:extLst>
          </p:cNvPr>
          <p:cNvGrpSpPr/>
          <p:nvPr/>
        </p:nvGrpSpPr>
        <p:grpSpPr>
          <a:xfrm>
            <a:off x="-1627204" y="-231280"/>
            <a:ext cx="6682186" cy="7148617"/>
            <a:chOff x="-1627204" y="-231280"/>
            <a:chExt cx="6682186" cy="7148617"/>
          </a:xfrm>
          <a:blipFill dpi="0" rotWithShape="1">
            <a:blip r:embed="rId3">
              <a:extLst>
                <a:ext uri="{28A0092B-C50C-407E-A947-70E740481C1C}">
                  <a14:useLocalDpi xmlns:a14="http://schemas.microsoft.com/office/drawing/2010/main" val="0"/>
                </a:ext>
              </a:extLst>
            </a:blip>
            <a:srcRect/>
            <a:stretch>
              <a:fillRect/>
            </a:stretch>
          </a:blipFill>
        </p:grpSpPr>
        <p:sp>
          <p:nvSpPr>
            <p:cNvPr id="26" name="矩形 25">
              <a:extLst>
                <a:ext uri="{FF2B5EF4-FFF2-40B4-BE49-F238E27FC236}">
                  <a16:creationId xmlns="" xmlns:a16="http://schemas.microsoft.com/office/drawing/2014/main" id="{5DD0F80A-44E0-AB4D-AC41-8DA4709C6B7F}"/>
                </a:ext>
              </a:extLst>
            </p:cNvPr>
            <p:cNvSpPr/>
            <p:nvPr/>
          </p:nvSpPr>
          <p:spPr>
            <a:xfrm rot="19800000" flipH="1">
              <a:off x="-1627204" y="59337"/>
              <a:ext cx="4293254"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圆角矩形 26">
              <a:extLst>
                <a:ext uri="{FF2B5EF4-FFF2-40B4-BE49-F238E27FC236}">
                  <a16:creationId xmlns="" xmlns:a16="http://schemas.microsoft.com/office/drawing/2014/main" id="{490B8EAE-D53D-5745-BC73-CC355F1A0BA4}"/>
                </a:ext>
              </a:extLst>
            </p:cNvPr>
            <p:cNvSpPr/>
            <p:nvPr/>
          </p:nvSpPr>
          <p:spPr>
            <a:xfrm rot="19800000" flipH="1">
              <a:off x="-1056972" y="-231280"/>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圆角矩形 27">
              <a:extLst>
                <a:ext uri="{FF2B5EF4-FFF2-40B4-BE49-F238E27FC236}">
                  <a16:creationId xmlns="" xmlns:a16="http://schemas.microsoft.com/office/drawing/2014/main" id="{6A1B3FB1-0CAB-754B-9F27-82A4F685E2DF}"/>
                </a:ext>
              </a:extLst>
            </p:cNvPr>
            <p:cNvSpPr/>
            <p:nvPr/>
          </p:nvSpPr>
          <p:spPr>
            <a:xfrm rot="19800000" flipH="1">
              <a:off x="-407874" y="491159"/>
              <a:ext cx="1922936"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圆角矩形 28">
              <a:extLst>
                <a:ext uri="{FF2B5EF4-FFF2-40B4-BE49-F238E27FC236}">
                  <a16:creationId xmlns="" xmlns:a16="http://schemas.microsoft.com/office/drawing/2014/main" id="{600CCEB6-9F5D-2A4C-8197-ACAB08BE6669}"/>
                </a:ext>
              </a:extLst>
            </p:cNvPr>
            <p:cNvSpPr/>
            <p:nvPr/>
          </p:nvSpPr>
          <p:spPr>
            <a:xfrm rot="19800000" flipH="1">
              <a:off x="495799" y="812780"/>
              <a:ext cx="1651894"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圆角矩形 29">
              <a:extLst>
                <a:ext uri="{FF2B5EF4-FFF2-40B4-BE49-F238E27FC236}">
                  <a16:creationId xmlns="" xmlns:a16="http://schemas.microsoft.com/office/drawing/2014/main" id="{26D7F7FA-F2A8-6E48-873B-AFFD57C78A32}"/>
                </a:ext>
              </a:extLst>
            </p:cNvPr>
            <p:cNvSpPr/>
            <p:nvPr/>
          </p:nvSpPr>
          <p:spPr>
            <a:xfrm rot="19800000" flipH="1">
              <a:off x="619897" y="1247297"/>
              <a:ext cx="2548920"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圆角矩形 30">
              <a:extLst>
                <a:ext uri="{FF2B5EF4-FFF2-40B4-BE49-F238E27FC236}">
                  <a16:creationId xmlns="" xmlns:a16="http://schemas.microsoft.com/office/drawing/2014/main" id="{16C9C3BC-1606-CE4C-93DF-5BCCE9196852}"/>
                </a:ext>
              </a:extLst>
            </p:cNvPr>
            <p:cNvSpPr/>
            <p:nvPr/>
          </p:nvSpPr>
          <p:spPr>
            <a:xfrm rot="19800000" flipH="1">
              <a:off x="481927" y="2187739"/>
              <a:ext cx="2217506"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圆角矩形 31">
              <a:extLst>
                <a:ext uri="{FF2B5EF4-FFF2-40B4-BE49-F238E27FC236}">
                  <a16:creationId xmlns="" xmlns:a16="http://schemas.microsoft.com/office/drawing/2014/main" id="{2B42A25F-4025-444D-9CA8-2E6907992DD9}"/>
                </a:ext>
              </a:extLst>
            </p:cNvPr>
            <p:cNvSpPr/>
            <p:nvPr/>
          </p:nvSpPr>
          <p:spPr>
            <a:xfrm rot="19800000" flipH="1">
              <a:off x="476902" y="2689571"/>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圆角矩形 32">
              <a:extLst>
                <a:ext uri="{FF2B5EF4-FFF2-40B4-BE49-F238E27FC236}">
                  <a16:creationId xmlns="" xmlns:a16="http://schemas.microsoft.com/office/drawing/2014/main" id="{A73263E7-2CE2-5B46-8705-4EEFEE1DA60E}"/>
                </a:ext>
              </a:extLst>
            </p:cNvPr>
            <p:cNvSpPr/>
            <p:nvPr/>
          </p:nvSpPr>
          <p:spPr>
            <a:xfrm rot="19800000" flipH="1">
              <a:off x="2244130" y="3032179"/>
              <a:ext cx="922939"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圆角矩形 33">
              <a:extLst>
                <a:ext uri="{FF2B5EF4-FFF2-40B4-BE49-F238E27FC236}">
                  <a16:creationId xmlns="" xmlns:a16="http://schemas.microsoft.com/office/drawing/2014/main" id="{D175170D-F859-F140-99EB-D47C984FED51}"/>
                </a:ext>
              </a:extLst>
            </p:cNvPr>
            <p:cNvSpPr/>
            <p:nvPr/>
          </p:nvSpPr>
          <p:spPr>
            <a:xfrm rot="19800000" flipH="1">
              <a:off x="1743383" y="3773189"/>
              <a:ext cx="204772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圆角矩形 34">
              <a:extLst>
                <a:ext uri="{FF2B5EF4-FFF2-40B4-BE49-F238E27FC236}">
                  <a16:creationId xmlns="" xmlns:a16="http://schemas.microsoft.com/office/drawing/2014/main" id="{08AE907A-CC52-8B4D-9E06-94063C6C60A1}"/>
                </a:ext>
              </a:extLst>
            </p:cNvPr>
            <p:cNvSpPr/>
            <p:nvPr/>
          </p:nvSpPr>
          <p:spPr>
            <a:xfrm rot="19800000" flipH="1">
              <a:off x="2651981" y="3899697"/>
              <a:ext cx="2403001"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圆角矩形 35">
              <a:extLst>
                <a:ext uri="{FF2B5EF4-FFF2-40B4-BE49-F238E27FC236}">
                  <a16:creationId xmlns="" xmlns:a16="http://schemas.microsoft.com/office/drawing/2014/main" id="{52E92B76-DF78-9843-8A3D-013522253603}"/>
                </a:ext>
              </a:extLst>
            </p:cNvPr>
            <p:cNvSpPr/>
            <p:nvPr/>
          </p:nvSpPr>
          <p:spPr>
            <a:xfrm rot="19800000" flipH="1">
              <a:off x="1904076" y="4883979"/>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圆角矩形 36">
              <a:extLst>
                <a:ext uri="{FF2B5EF4-FFF2-40B4-BE49-F238E27FC236}">
                  <a16:creationId xmlns="" xmlns:a16="http://schemas.microsoft.com/office/drawing/2014/main" id="{6FFD0E71-54E8-CE49-A37D-92DEFF78A7DD}"/>
                </a:ext>
              </a:extLst>
            </p:cNvPr>
            <p:cNvSpPr/>
            <p:nvPr/>
          </p:nvSpPr>
          <p:spPr>
            <a:xfrm rot="19800000" flipH="1">
              <a:off x="1346030" y="5959936"/>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4" name="圆角矩形 3">
            <a:extLst>
              <a:ext uri="{FF2B5EF4-FFF2-40B4-BE49-F238E27FC236}">
                <a16:creationId xmlns="" xmlns:a16="http://schemas.microsoft.com/office/drawing/2014/main" id="{BFB235F5-E778-6140-AF01-02F6D3FCC43C}"/>
              </a:ext>
            </a:extLst>
          </p:cNvPr>
          <p:cNvSpPr/>
          <p:nvPr/>
        </p:nvSpPr>
        <p:spPr>
          <a:xfrm rot="19800000" flipH="1">
            <a:off x="-352516" y="-1020555"/>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圆角矩形 4">
            <a:extLst>
              <a:ext uri="{FF2B5EF4-FFF2-40B4-BE49-F238E27FC236}">
                <a16:creationId xmlns="" xmlns:a16="http://schemas.microsoft.com/office/drawing/2014/main" id="{94169A2F-287C-CB4D-B9B6-261A217F6D82}"/>
              </a:ext>
            </a:extLst>
          </p:cNvPr>
          <p:cNvSpPr/>
          <p:nvPr/>
        </p:nvSpPr>
        <p:spPr>
          <a:xfrm rot="19800000" flipH="1">
            <a:off x="529671" y="-764772"/>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圆角矩形 5">
            <a:extLst>
              <a:ext uri="{FF2B5EF4-FFF2-40B4-BE49-F238E27FC236}">
                <a16:creationId xmlns="" xmlns:a16="http://schemas.microsoft.com/office/drawing/2014/main" id="{B0046F7A-277C-2B4D-818B-290F3BFE4881}"/>
              </a:ext>
            </a:extLst>
          </p:cNvPr>
          <p:cNvSpPr/>
          <p:nvPr/>
        </p:nvSpPr>
        <p:spPr>
          <a:xfrm rot="19800000" flipH="1">
            <a:off x="455631" y="43090"/>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圆角矩形 6">
            <a:extLst>
              <a:ext uri="{FF2B5EF4-FFF2-40B4-BE49-F238E27FC236}">
                <a16:creationId xmlns="" xmlns:a16="http://schemas.microsoft.com/office/drawing/2014/main" id="{59859852-805F-9F45-87EE-42A0E2875084}"/>
              </a:ext>
            </a:extLst>
          </p:cNvPr>
          <p:cNvSpPr/>
          <p:nvPr/>
        </p:nvSpPr>
        <p:spPr>
          <a:xfrm rot="19800000" flipH="1">
            <a:off x="1299478" y="321008"/>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圆角矩形 7">
            <a:extLst>
              <a:ext uri="{FF2B5EF4-FFF2-40B4-BE49-F238E27FC236}">
                <a16:creationId xmlns="" xmlns:a16="http://schemas.microsoft.com/office/drawing/2014/main" id="{5EF2599B-AAE1-D64D-8236-789C70CD003B}"/>
              </a:ext>
            </a:extLst>
          </p:cNvPr>
          <p:cNvSpPr/>
          <p:nvPr/>
        </p:nvSpPr>
        <p:spPr>
          <a:xfrm rot="19800000" flipH="1">
            <a:off x="968559" y="1267610"/>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圆角矩形 8">
            <a:extLst>
              <a:ext uri="{FF2B5EF4-FFF2-40B4-BE49-F238E27FC236}">
                <a16:creationId xmlns="" xmlns:a16="http://schemas.microsoft.com/office/drawing/2014/main" id="{C1578ADC-00FE-8046-B64E-7C641EDDC2A1}"/>
              </a:ext>
            </a:extLst>
          </p:cNvPr>
          <p:cNvSpPr/>
          <p:nvPr/>
        </p:nvSpPr>
        <p:spPr>
          <a:xfrm rot="19800000" flipH="1">
            <a:off x="1831318" y="1540353"/>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圆角矩形 9">
            <a:extLst>
              <a:ext uri="{FF2B5EF4-FFF2-40B4-BE49-F238E27FC236}">
                <a16:creationId xmlns="" xmlns:a16="http://schemas.microsoft.com/office/drawing/2014/main" id="{2D879CDE-EF04-804E-BED6-10DC43CBC1C1}"/>
              </a:ext>
            </a:extLst>
          </p:cNvPr>
          <p:cNvSpPr/>
          <p:nvPr/>
        </p:nvSpPr>
        <p:spPr>
          <a:xfrm rot="19800000" flipH="1">
            <a:off x="2304749" y="2009178"/>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圆角矩形 10">
            <a:extLst>
              <a:ext uri="{FF2B5EF4-FFF2-40B4-BE49-F238E27FC236}">
                <a16:creationId xmlns="" xmlns:a16="http://schemas.microsoft.com/office/drawing/2014/main" id="{E7FB852B-0F0E-DE46-A46A-38DBDCA1DA54}"/>
              </a:ext>
            </a:extLst>
          </p:cNvPr>
          <p:cNvSpPr/>
          <p:nvPr/>
        </p:nvSpPr>
        <p:spPr>
          <a:xfrm rot="19800000" flipH="1">
            <a:off x="2098900" y="2889314"/>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圆角矩形 11">
            <a:extLst>
              <a:ext uri="{FF2B5EF4-FFF2-40B4-BE49-F238E27FC236}">
                <a16:creationId xmlns="" xmlns:a16="http://schemas.microsoft.com/office/drawing/2014/main" id="{031F04AE-F010-0147-A0E4-CD06B4D3546D}"/>
              </a:ext>
            </a:extLst>
          </p:cNvPr>
          <p:cNvSpPr/>
          <p:nvPr/>
        </p:nvSpPr>
        <p:spPr>
          <a:xfrm rot="19800000" flipH="1">
            <a:off x="2578713" y="3369766"/>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圆角矩形 12">
            <a:extLst>
              <a:ext uri="{FF2B5EF4-FFF2-40B4-BE49-F238E27FC236}">
                <a16:creationId xmlns="" xmlns:a16="http://schemas.microsoft.com/office/drawing/2014/main" id="{E76CE298-BC47-8B44-9D8F-FE6D1E09EE08}"/>
              </a:ext>
            </a:extLst>
          </p:cNvPr>
          <p:cNvSpPr/>
          <p:nvPr/>
        </p:nvSpPr>
        <p:spPr>
          <a:xfrm rot="19800000" flipH="1">
            <a:off x="2817122" y="3974284"/>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圆角矩形 13">
            <a:extLst>
              <a:ext uri="{FF2B5EF4-FFF2-40B4-BE49-F238E27FC236}">
                <a16:creationId xmlns="" xmlns:a16="http://schemas.microsoft.com/office/drawing/2014/main" id="{ADF13728-9B2E-5143-A49F-AA79EFA8E9C6}"/>
              </a:ext>
            </a:extLst>
          </p:cNvPr>
          <p:cNvSpPr/>
          <p:nvPr/>
        </p:nvSpPr>
        <p:spPr>
          <a:xfrm rot="19800000" flipH="1">
            <a:off x="3428913" y="4378529"/>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圆角矩形 15">
            <a:extLst>
              <a:ext uri="{FF2B5EF4-FFF2-40B4-BE49-F238E27FC236}">
                <a16:creationId xmlns="" xmlns:a16="http://schemas.microsoft.com/office/drawing/2014/main" id="{C8B1EA31-791E-D646-A931-48BCDA6CE26C}"/>
              </a:ext>
            </a:extLst>
          </p:cNvPr>
          <p:cNvSpPr/>
          <p:nvPr/>
        </p:nvSpPr>
        <p:spPr>
          <a:xfrm rot="19800000" flipH="1">
            <a:off x="1624729" y="479820"/>
            <a:ext cx="1246583"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圆角矩形 16">
            <a:extLst>
              <a:ext uri="{FF2B5EF4-FFF2-40B4-BE49-F238E27FC236}">
                <a16:creationId xmlns="" xmlns:a16="http://schemas.microsoft.com/office/drawing/2014/main" id="{0F64A233-AE66-1848-B0DE-3A9C17D59225}"/>
              </a:ext>
            </a:extLst>
          </p:cNvPr>
          <p:cNvSpPr/>
          <p:nvPr/>
        </p:nvSpPr>
        <p:spPr>
          <a:xfrm rot="19800000" flipH="1">
            <a:off x="2193699" y="1144489"/>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圆角矩形 18">
            <a:extLst>
              <a:ext uri="{FF2B5EF4-FFF2-40B4-BE49-F238E27FC236}">
                <a16:creationId xmlns="" xmlns:a16="http://schemas.microsoft.com/office/drawing/2014/main" id="{E7676D63-F4F7-9B43-B35F-8AF2B8D2E2E1}"/>
              </a:ext>
            </a:extLst>
          </p:cNvPr>
          <p:cNvSpPr/>
          <p:nvPr/>
        </p:nvSpPr>
        <p:spPr>
          <a:xfrm rot="19800000" flipH="1">
            <a:off x="1978986" y="1969159"/>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圆角矩形 19">
            <a:extLst>
              <a:ext uri="{FF2B5EF4-FFF2-40B4-BE49-F238E27FC236}">
                <a16:creationId xmlns="" xmlns:a16="http://schemas.microsoft.com/office/drawing/2014/main" id="{C7F9FE5A-815C-D640-BAF5-172590A03CCD}"/>
              </a:ext>
            </a:extLst>
          </p:cNvPr>
          <p:cNvSpPr/>
          <p:nvPr/>
        </p:nvSpPr>
        <p:spPr>
          <a:xfrm rot="19800000" flipH="1">
            <a:off x="2543465" y="2353097"/>
            <a:ext cx="801710"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圆角矩形 20">
            <a:extLst>
              <a:ext uri="{FF2B5EF4-FFF2-40B4-BE49-F238E27FC236}">
                <a16:creationId xmlns="" xmlns:a16="http://schemas.microsoft.com/office/drawing/2014/main" id="{D3DBAEC1-DA40-7643-A7DB-4CF3A3CFD791}"/>
              </a:ext>
            </a:extLst>
          </p:cNvPr>
          <p:cNvSpPr/>
          <p:nvPr/>
        </p:nvSpPr>
        <p:spPr>
          <a:xfrm rot="19800000" flipH="1">
            <a:off x="2454284" y="3234018"/>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圆角矩形 21">
            <a:extLst>
              <a:ext uri="{FF2B5EF4-FFF2-40B4-BE49-F238E27FC236}">
                <a16:creationId xmlns="" xmlns:a16="http://schemas.microsoft.com/office/drawing/2014/main" id="{1BB88ADA-FD63-5344-A105-D95037EEEA58}"/>
              </a:ext>
            </a:extLst>
          </p:cNvPr>
          <p:cNvSpPr/>
          <p:nvPr/>
        </p:nvSpPr>
        <p:spPr>
          <a:xfrm rot="19800000" flipH="1">
            <a:off x="3080555" y="3674870"/>
            <a:ext cx="605632"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圆角矩形 23">
            <a:extLst>
              <a:ext uri="{FF2B5EF4-FFF2-40B4-BE49-F238E27FC236}">
                <a16:creationId xmlns="" xmlns:a16="http://schemas.microsoft.com/office/drawing/2014/main" id="{29DCA702-7A46-2A4A-B69D-6655BB22FCE2}"/>
              </a:ext>
            </a:extLst>
          </p:cNvPr>
          <p:cNvSpPr/>
          <p:nvPr/>
        </p:nvSpPr>
        <p:spPr>
          <a:xfrm rot="19800000" flipH="1">
            <a:off x="3989111" y="3822995"/>
            <a:ext cx="747522"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圆角矩形 24">
            <a:extLst>
              <a:ext uri="{FF2B5EF4-FFF2-40B4-BE49-F238E27FC236}">
                <a16:creationId xmlns="" xmlns:a16="http://schemas.microsoft.com/office/drawing/2014/main" id="{ECB5390B-743C-6746-8F81-5A642C8822BF}"/>
              </a:ext>
            </a:extLst>
          </p:cNvPr>
          <p:cNvSpPr/>
          <p:nvPr/>
        </p:nvSpPr>
        <p:spPr>
          <a:xfrm rot="19800000" flipH="1">
            <a:off x="3804993" y="4703369"/>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 name="圆角矩形 37">
            <a:extLst>
              <a:ext uri="{FF2B5EF4-FFF2-40B4-BE49-F238E27FC236}">
                <a16:creationId xmlns="" xmlns:a16="http://schemas.microsoft.com/office/drawing/2014/main" id="{D2D07732-D30E-BF4C-B7AF-BC01DA078EE2}"/>
              </a:ext>
            </a:extLst>
          </p:cNvPr>
          <p:cNvSpPr/>
          <p:nvPr/>
        </p:nvSpPr>
        <p:spPr>
          <a:xfrm rot="19800000" flipH="1">
            <a:off x="-1937702" y="5193336"/>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 name="圆角矩形 38">
            <a:extLst>
              <a:ext uri="{FF2B5EF4-FFF2-40B4-BE49-F238E27FC236}">
                <a16:creationId xmlns="" xmlns:a16="http://schemas.microsoft.com/office/drawing/2014/main" id="{064BE654-51AE-824C-A1EC-86023FCA0C6C}"/>
              </a:ext>
            </a:extLst>
          </p:cNvPr>
          <p:cNvSpPr/>
          <p:nvPr/>
        </p:nvSpPr>
        <p:spPr>
          <a:xfrm rot="19800000" flipH="1">
            <a:off x="-1641861" y="4281551"/>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0" name="圆角矩形 39">
            <a:extLst>
              <a:ext uri="{FF2B5EF4-FFF2-40B4-BE49-F238E27FC236}">
                <a16:creationId xmlns="" xmlns:a16="http://schemas.microsoft.com/office/drawing/2014/main" id="{AF43F72E-856F-E549-936D-6F2DB6907823}"/>
              </a:ext>
            </a:extLst>
          </p:cNvPr>
          <p:cNvSpPr/>
          <p:nvPr/>
        </p:nvSpPr>
        <p:spPr>
          <a:xfrm rot="19800000" flipH="1">
            <a:off x="-2469574" y="3281274"/>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1" name="圆角矩形 40">
            <a:extLst>
              <a:ext uri="{FF2B5EF4-FFF2-40B4-BE49-F238E27FC236}">
                <a16:creationId xmlns="" xmlns:a16="http://schemas.microsoft.com/office/drawing/2014/main" id="{7DAFF864-0C8A-EC4E-8D2F-92A0DA5AC7AB}"/>
              </a:ext>
            </a:extLst>
          </p:cNvPr>
          <p:cNvSpPr/>
          <p:nvPr/>
        </p:nvSpPr>
        <p:spPr>
          <a:xfrm rot="19800000" flipH="1">
            <a:off x="-2087392" y="5978530"/>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2" name="圆角矩形 41">
            <a:extLst>
              <a:ext uri="{FF2B5EF4-FFF2-40B4-BE49-F238E27FC236}">
                <a16:creationId xmlns="" xmlns:a16="http://schemas.microsoft.com/office/drawing/2014/main" id="{898F0F2D-BDAE-5E43-882A-BD8AE80473E2}"/>
              </a:ext>
            </a:extLst>
          </p:cNvPr>
          <p:cNvSpPr/>
          <p:nvPr/>
        </p:nvSpPr>
        <p:spPr>
          <a:xfrm rot="19800000" flipH="1">
            <a:off x="-957974" y="6071668"/>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 name="圆角矩形 43">
            <a:extLst>
              <a:ext uri="{FF2B5EF4-FFF2-40B4-BE49-F238E27FC236}">
                <a16:creationId xmlns="" xmlns:a16="http://schemas.microsoft.com/office/drawing/2014/main" id="{2A6A6D51-D3AE-6346-A385-0F70872BF57C}"/>
              </a:ext>
            </a:extLst>
          </p:cNvPr>
          <p:cNvSpPr/>
          <p:nvPr/>
        </p:nvSpPr>
        <p:spPr>
          <a:xfrm>
            <a:off x="7641302" y="1798371"/>
            <a:ext cx="1736131" cy="689492"/>
          </a:xfrm>
          <a:prstGeom prst="roundRect">
            <a:avLst>
              <a:gd name="adj" fmla="val 50000"/>
            </a:avLst>
          </a:prstGeom>
          <a:gradFill>
            <a:gsLst>
              <a:gs pos="0">
                <a:srgbClr val="C00000"/>
              </a:gs>
              <a:gs pos="100000">
                <a:srgbClr val="C00000">
                  <a:alpha val="65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 name="文本框 44">
            <a:extLst>
              <a:ext uri="{FF2B5EF4-FFF2-40B4-BE49-F238E27FC236}">
                <a16:creationId xmlns="" xmlns:a16="http://schemas.microsoft.com/office/drawing/2014/main" id="{086CD7A6-5D57-7940-9BFC-0D7F0E3FC0AC}"/>
              </a:ext>
            </a:extLst>
          </p:cNvPr>
          <p:cNvSpPr txBox="1"/>
          <p:nvPr/>
        </p:nvSpPr>
        <p:spPr>
          <a:xfrm>
            <a:off x="7830335" y="1962131"/>
            <a:ext cx="1358064" cy="400110"/>
          </a:xfrm>
          <a:prstGeom prst="rect">
            <a:avLst/>
          </a:prstGeom>
          <a:noFill/>
        </p:spPr>
        <p:txBody>
          <a:bodyPr wrap="none" rtlCol="0">
            <a:spAutoFit/>
          </a:bodyPr>
          <a:lstStyle/>
          <a:p>
            <a:r>
              <a:rPr kumimoji="1" lang="en-US" altLang="zh-CN" sz="2000">
                <a:solidFill>
                  <a:schemeClr val="bg1"/>
                </a:solidFill>
                <a:latin typeface="+mj-lt"/>
              </a:rPr>
              <a:t>PART</a:t>
            </a:r>
            <a:r>
              <a:rPr kumimoji="1" lang="zh-CN" altLang="en-US" sz="2000">
                <a:solidFill>
                  <a:schemeClr val="bg1"/>
                </a:solidFill>
                <a:latin typeface="+mj-lt"/>
              </a:rPr>
              <a:t> </a:t>
            </a:r>
            <a:r>
              <a:rPr kumimoji="1" lang="en-US" altLang="zh-CN" sz="2000">
                <a:solidFill>
                  <a:schemeClr val="bg1"/>
                </a:solidFill>
                <a:latin typeface="+mj-lt"/>
              </a:rPr>
              <a:t>03</a:t>
            </a:r>
            <a:endParaRPr kumimoji="1" lang="zh-CN" altLang="en-US" sz="2000">
              <a:solidFill>
                <a:schemeClr val="bg1"/>
              </a:solidFill>
              <a:latin typeface="+mj-lt"/>
            </a:endParaRPr>
          </a:p>
        </p:txBody>
      </p:sp>
      <p:sp>
        <p:nvSpPr>
          <p:cNvPr id="46" name="文本框 45">
            <a:extLst>
              <a:ext uri="{FF2B5EF4-FFF2-40B4-BE49-F238E27FC236}">
                <a16:creationId xmlns="" xmlns:a16="http://schemas.microsoft.com/office/drawing/2014/main" id="{DED9A35B-AF8E-B649-8027-A0DB1BAD0DB2}"/>
              </a:ext>
            </a:extLst>
          </p:cNvPr>
          <p:cNvSpPr txBox="1"/>
          <p:nvPr/>
        </p:nvSpPr>
        <p:spPr>
          <a:xfrm>
            <a:off x="5679841" y="2766486"/>
            <a:ext cx="4339650" cy="923330"/>
          </a:xfrm>
          <a:prstGeom prst="rect">
            <a:avLst/>
          </a:prstGeom>
          <a:noFill/>
        </p:spPr>
        <p:txBody>
          <a:bodyPr wrap="none" rtlCol="0">
            <a:spAutoFit/>
          </a:bodyPr>
          <a:lstStyle/>
          <a:p>
            <a:r>
              <a:rPr kumimoji="1" lang="zh-CN" altLang="en-US" sz="5400">
                <a:solidFill>
                  <a:schemeClr val="tx1">
                    <a:lumMod val="75000"/>
                    <a:lumOff val="25000"/>
                  </a:schemeClr>
                </a:solidFill>
              </a:rPr>
              <a:t>公司高管团队</a:t>
            </a:r>
          </a:p>
        </p:txBody>
      </p:sp>
      <p:sp>
        <p:nvSpPr>
          <p:cNvPr id="47" name="矩形 46">
            <a:extLst>
              <a:ext uri="{FF2B5EF4-FFF2-40B4-BE49-F238E27FC236}">
                <a16:creationId xmlns="" xmlns:a16="http://schemas.microsoft.com/office/drawing/2014/main" id="{C6B96998-7D19-124D-9BE5-BD22B4ECADD8}"/>
              </a:ext>
            </a:extLst>
          </p:cNvPr>
          <p:cNvSpPr/>
          <p:nvPr/>
        </p:nvSpPr>
        <p:spPr>
          <a:xfrm>
            <a:off x="5689555" y="3609230"/>
            <a:ext cx="5840402" cy="471604"/>
          </a:xfrm>
          <a:prstGeom prst="rect">
            <a:avLst/>
          </a:prstGeom>
        </p:spPr>
        <p:txBody>
          <a:bodyPr wrap="square">
            <a:spAutoFit/>
          </a:bodyPr>
          <a:lstStyle/>
          <a:p>
            <a:pPr>
              <a:lnSpc>
                <a:spcPct val="130000"/>
              </a:lnSpc>
            </a:pPr>
            <a:r>
              <a:rPr lang="en" altLang="zh-CN" sz="1000">
                <a:solidFill>
                  <a:schemeClr val="bg1">
                    <a:lumMod val="50000"/>
                  </a:schemeClr>
                </a:solidFill>
                <a:effectLst/>
              </a:rPr>
              <a:t>Your content is entered here, or by copying your text, select Paste in this box and choose to retain only text. Your content is typed here, or by copying your text, select Paste in this box.</a:t>
            </a:r>
          </a:p>
        </p:txBody>
      </p:sp>
    </p:spTree>
    <p:extLst>
      <p:ext uri="{BB962C8B-B14F-4D97-AF65-F5344CB8AC3E}">
        <p14:creationId xmlns:p14="http://schemas.microsoft.com/office/powerpoint/2010/main" val="1788100291"/>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dissolve">
                                      <p:cBhvr>
                                        <p:cTn id="7" dur="500"/>
                                        <p:tgtEl>
                                          <p:spTgt spid="4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5"/>
                                        </p:tgtEl>
                                        <p:attrNameLst>
                                          <p:attrName>style.visibility</p:attrName>
                                        </p:attrNameLst>
                                      </p:cBhvr>
                                      <p:to>
                                        <p:strVal val="visible"/>
                                      </p:to>
                                    </p:set>
                                    <p:animEffect transition="in" filter="dissolve">
                                      <p:cBhvr>
                                        <p:cTn id="10" dur="500"/>
                                        <p:tgtEl>
                                          <p:spTgt spid="4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6"/>
                                        </p:tgtEl>
                                        <p:attrNameLst>
                                          <p:attrName>style.visibility</p:attrName>
                                        </p:attrNameLst>
                                      </p:cBhvr>
                                      <p:to>
                                        <p:strVal val="visible"/>
                                      </p:to>
                                    </p:set>
                                    <p:animEffect transition="in" filter="dissolve">
                                      <p:cBhvr>
                                        <p:cTn id="13" dur="500"/>
                                        <p:tgtEl>
                                          <p:spTgt spid="46"/>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7"/>
                                        </p:tgtEl>
                                        <p:attrNameLst>
                                          <p:attrName>style.visibility</p:attrName>
                                        </p:attrNameLst>
                                      </p:cBhvr>
                                      <p:to>
                                        <p:strVal val="visible"/>
                                      </p:to>
                                    </p:set>
                                    <p:animEffect transition="in" filter="dissolve">
                                      <p:cBhvr>
                                        <p:cTn id="16"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p:bldP spid="46" grpId="0"/>
      <p:bldP spid="4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 xmlns:a16="http://schemas.microsoft.com/office/drawing/2014/main" id="{4F60E9A5-9C7F-D14E-B628-1F09166D8681}"/>
              </a:ext>
            </a:extLst>
          </p:cNvPr>
          <p:cNvSpPr txBox="1"/>
          <p:nvPr/>
        </p:nvSpPr>
        <p:spPr>
          <a:xfrm>
            <a:off x="1066800" y="228600"/>
            <a:ext cx="1723549" cy="400110"/>
          </a:xfrm>
          <a:prstGeom prst="rect">
            <a:avLst/>
          </a:prstGeom>
          <a:noFill/>
        </p:spPr>
        <p:txBody>
          <a:bodyPr wrap="none" rtlCol="0">
            <a:spAutoFit/>
          </a:bodyPr>
          <a:lstStyle/>
          <a:p>
            <a:r>
              <a:rPr kumimoji="1" lang="zh-CN" altLang="en-US" sz="2000">
                <a:solidFill>
                  <a:schemeClr val="tx1">
                    <a:lumMod val="75000"/>
                    <a:lumOff val="25000"/>
                  </a:schemeClr>
                </a:solidFill>
              </a:rPr>
              <a:t>公司高管团队</a:t>
            </a:r>
          </a:p>
        </p:txBody>
      </p:sp>
      <p:sp>
        <p:nvSpPr>
          <p:cNvPr id="3" name="圆角矩形 2">
            <a:extLst>
              <a:ext uri="{FF2B5EF4-FFF2-40B4-BE49-F238E27FC236}">
                <a16:creationId xmlns="" xmlns:a16="http://schemas.microsoft.com/office/drawing/2014/main" id="{CC73C4A1-9BBC-2941-8DC8-FB54C10BC6A3}"/>
              </a:ext>
            </a:extLst>
          </p:cNvPr>
          <p:cNvSpPr/>
          <p:nvPr/>
        </p:nvSpPr>
        <p:spPr>
          <a:xfrm>
            <a:off x="5015086" y="1304364"/>
            <a:ext cx="2232248" cy="475826"/>
          </a:xfrm>
          <a:prstGeom prst="roundRect">
            <a:avLst>
              <a:gd name="adj" fmla="val 50000"/>
            </a:avLst>
          </a:prstGeom>
          <a:solidFill>
            <a:srgbClr val="C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Source Han Sans CN" panose="020B0500000000000000" pitchFamily="34" charset="-128"/>
                <a:ea typeface="Source Han Sans CN" panose="020B0500000000000000" pitchFamily="34" charset="-128"/>
              </a:rPr>
              <a:t>董事长</a:t>
            </a:r>
          </a:p>
        </p:txBody>
      </p:sp>
      <p:sp>
        <p:nvSpPr>
          <p:cNvPr id="4" name="圆角矩形 3">
            <a:extLst>
              <a:ext uri="{FF2B5EF4-FFF2-40B4-BE49-F238E27FC236}">
                <a16:creationId xmlns="" xmlns:a16="http://schemas.microsoft.com/office/drawing/2014/main" id="{96F8C6DE-31BB-FD42-9548-D312F96E3939}"/>
              </a:ext>
            </a:extLst>
          </p:cNvPr>
          <p:cNvSpPr/>
          <p:nvPr/>
        </p:nvSpPr>
        <p:spPr>
          <a:xfrm>
            <a:off x="5031804" y="2161086"/>
            <a:ext cx="2232248" cy="475826"/>
          </a:xfrm>
          <a:prstGeom prst="roundRect">
            <a:avLst>
              <a:gd name="adj" fmla="val 50000"/>
            </a:avLst>
          </a:prstGeom>
          <a:solidFill>
            <a:srgbClr val="C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Source Han Sans CN" panose="020B0500000000000000" pitchFamily="34" charset="-128"/>
                <a:ea typeface="Source Han Sans CN" panose="020B0500000000000000" pitchFamily="34" charset="-128"/>
              </a:rPr>
              <a:t>总经理</a:t>
            </a:r>
          </a:p>
        </p:txBody>
      </p:sp>
      <p:sp>
        <p:nvSpPr>
          <p:cNvPr id="5" name="圆角矩形 4">
            <a:extLst>
              <a:ext uri="{FF2B5EF4-FFF2-40B4-BE49-F238E27FC236}">
                <a16:creationId xmlns="" xmlns:a16="http://schemas.microsoft.com/office/drawing/2014/main" id="{F0194DDD-7FED-244B-B0C1-9F0C3E5155DC}"/>
              </a:ext>
            </a:extLst>
          </p:cNvPr>
          <p:cNvSpPr/>
          <p:nvPr/>
        </p:nvSpPr>
        <p:spPr>
          <a:xfrm>
            <a:off x="1414686" y="3125314"/>
            <a:ext cx="2232248" cy="475826"/>
          </a:xfrm>
          <a:prstGeom prst="roundRect">
            <a:avLst>
              <a:gd name="adj" fmla="val 50000"/>
            </a:avLst>
          </a:prstGeom>
          <a:solidFill>
            <a:srgbClr val="C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Source Han Sans CN" panose="020B0500000000000000" pitchFamily="34" charset="-128"/>
                <a:ea typeface="Source Han Sans CN" panose="020B0500000000000000" pitchFamily="34" charset="-128"/>
              </a:rPr>
              <a:t>运营总监</a:t>
            </a:r>
          </a:p>
        </p:txBody>
      </p:sp>
      <p:sp>
        <p:nvSpPr>
          <p:cNvPr id="6" name="圆角矩形 5">
            <a:extLst>
              <a:ext uri="{FF2B5EF4-FFF2-40B4-BE49-F238E27FC236}">
                <a16:creationId xmlns="" xmlns:a16="http://schemas.microsoft.com/office/drawing/2014/main" id="{E17327CD-1B85-3D49-BF69-9D497339D30D}"/>
              </a:ext>
            </a:extLst>
          </p:cNvPr>
          <p:cNvSpPr/>
          <p:nvPr/>
        </p:nvSpPr>
        <p:spPr>
          <a:xfrm>
            <a:off x="5012804" y="3125314"/>
            <a:ext cx="2232248" cy="475826"/>
          </a:xfrm>
          <a:prstGeom prst="roundRect">
            <a:avLst>
              <a:gd name="adj" fmla="val 50000"/>
            </a:avLst>
          </a:prstGeom>
          <a:solidFill>
            <a:srgbClr val="C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Source Han Sans CN" panose="020B0500000000000000" pitchFamily="34" charset="-128"/>
                <a:ea typeface="Source Han Sans CN" panose="020B0500000000000000" pitchFamily="34" charset="-128"/>
              </a:rPr>
              <a:t>行政总监</a:t>
            </a:r>
          </a:p>
        </p:txBody>
      </p:sp>
      <p:sp>
        <p:nvSpPr>
          <p:cNvPr id="7" name="圆角矩形 6">
            <a:extLst>
              <a:ext uri="{FF2B5EF4-FFF2-40B4-BE49-F238E27FC236}">
                <a16:creationId xmlns="" xmlns:a16="http://schemas.microsoft.com/office/drawing/2014/main" id="{D6556B57-5870-DE49-AC3A-0B6B35F78D81}"/>
              </a:ext>
            </a:extLst>
          </p:cNvPr>
          <p:cNvSpPr/>
          <p:nvPr/>
        </p:nvSpPr>
        <p:spPr>
          <a:xfrm>
            <a:off x="8615486" y="3125314"/>
            <a:ext cx="2232248" cy="475826"/>
          </a:xfrm>
          <a:prstGeom prst="roundRect">
            <a:avLst>
              <a:gd name="adj" fmla="val 50000"/>
            </a:avLst>
          </a:prstGeom>
          <a:solidFill>
            <a:srgbClr val="C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Source Han Sans CN" panose="020B0500000000000000" pitchFamily="34" charset="-128"/>
                <a:ea typeface="Source Han Sans CN" panose="020B0500000000000000" pitchFamily="34" charset="-128"/>
              </a:rPr>
              <a:t>财务总监</a:t>
            </a:r>
          </a:p>
        </p:txBody>
      </p:sp>
      <p:sp>
        <p:nvSpPr>
          <p:cNvPr id="8" name="圆角矩形 7">
            <a:extLst>
              <a:ext uri="{FF2B5EF4-FFF2-40B4-BE49-F238E27FC236}">
                <a16:creationId xmlns="" xmlns:a16="http://schemas.microsoft.com/office/drawing/2014/main" id="{155EA34F-BB6C-354E-A1E3-219601479111}"/>
              </a:ext>
            </a:extLst>
          </p:cNvPr>
          <p:cNvSpPr/>
          <p:nvPr/>
        </p:nvSpPr>
        <p:spPr>
          <a:xfrm>
            <a:off x="1133403" y="4237360"/>
            <a:ext cx="453477" cy="1800200"/>
          </a:xfrm>
          <a:prstGeom prst="roundRect">
            <a:avLst>
              <a:gd name="adj" fmla="val 50000"/>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Source Han Sans CN" panose="020B0500000000000000" pitchFamily="34" charset="-128"/>
                <a:ea typeface="Source Han Sans CN" panose="020B0500000000000000" pitchFamily="34" charset="-128"/>
              </a:rPr>
              <a:t>产品部</a:t>
            </a:r>
          </a:p>
        </p:txBody>
      </p:sp>
      <p:sp>
        <p:nvSpPr>
          <p:cNvPr id="9" name="圆角矩形 8">
            <a:extLst>
              <a:ext uri="{FF2B5EF4-FFF2-40B4-BE49-F238E27FC236}">
                <a16:creationId xmlns="" xmlns:a16="http://schemas.microsoft.com/office/drawing/2014/main" id="{1EFB8F9A-E5C4-FB4D-95B1-578EB20FE6F6}"/>
              </a:ext>
            </a:extLst>
          </p:cNvPr>
          <p:cNvSpPr/>
          <p:nvPr/>
        </p:nvSpPr>
        <p:spPr>
          <a:xfrm>
            <a:off x="1904063" y="4237360"/>
            <a:ext cx="453477" cy="1800200"/>
          </a:xfrm>
          <a:prstGeom prst="roundRect">
            <a:avLst>
              <a:gd name="adj" fmla="val 50000"/>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Source Han Sans CN" panose="020B0500000000000000" pitchFamily="34" charset="-128"/>
                <a:ea typeface="Source Han Sans CN" panose="020B0500000000000000" pitchFamily="34" charset="-128"/>
              </a:rPr>
              <a:t>市场部</a:t>
            </a:r>
          </a:p>
        </p:txBody>
      </p:sp>
      <p:sp>
        <p:nvSpPr>
          <p:cNvPr id="10" name="圆角矩形 9">
            <a:extLst>
              <a:ext uri="{FF2B5EF4-FFF2-40B4-BE49-F238E27FC236}">
                <a16:creationId xmlns="" xmlns:a16="http://schemas.microsoft.com/office/drawing/2014/main" id="{04BEEFF3-C389-9B4B-87B1-5282FFF1AB0B}"/>
              </a:ext>
            </a:extLst>
          </p:cNvPr>
          <p:cNvSpPr/>
          <p:nvPr/>
        </p:nvSpPr>
        <p:spPr>
          <a:xfrm>
            <a:off x="2620281" y="4237360"/>
            <a:ext cx="453477" cy="1800200"/>
          </a:xfrm>
          <a:prstGeom prst="roundRect">
            <a:avLst>
              <a:gd name="adj" fmla="val 50000"/>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Source Han Sans CN" panose="020B0500000000000000" pitchFamily="34" charset="-128"/>
                <a:ea typeface="Source Han Sans CN" panose="020B0500000000000000" pitchFamily="34" charset="-128"/>
              </a:rPr>
              <a:t>开发部</a:t>
            </a:r>
          </a:p>
        </p:txBody>
      </p:sp>
      <p:sp>
        <p:nvSpPr>
          <p:cNvPr id="11" name="圆角矩形 10">
            <a:extLst>
              <a:ext uri="{FF2B5EF4-FFF2-40B4-BE49-F238E27FC236}">
                <a16:creationId xmlns="" xmlns:a16="http://schemas.microsoft.com/office/drawing/2014/main" id="{A2CFB80B-F539-EA42-8FF4-96708D85EDBD}"/>
              </a:ext>
            </a:extLst>
          </p:cNvPr>
          <p:cNvSpPr/>
          <p:nvPr/>
        </p:nvSpPr>
        <p:spPr>
          <a:xfrm>
            <a:off x="3481489" y="4237360"/>
            <a:ext cx="453477" cy="1800200"/>
          </a:xfrm>
          <a:prstGeom prst="roundRect">
            <a:avLst>
              <a:gd name="adj" fmla="val 50000"/>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Source Han Sans CN" panose="020B0500000000000000" pitchFamily="34" charset="-128"/>
                <a:ea typeface="Source Han Sans CN" panose="020B0500000000000000" pitchFamily="34" charset="-128"/>
              </a:rPr>
              <a:t>企划部</a:t>
            </a:r>
          </a:p>
        </p:txBody>
      </p:sp>
      <p:sp>
        <p:nvSpPr>
          <p:cNvPr id="12" name="圆角矩形 11">
            <a:extLst>
              <a:ext uri="{FF2B5EF4-FFF2-40B4-BE49-F238E27FC236}">
                <a16:creationId xmlns="" xmlns:a16="http://schemas.microsoft.com/office/drawing/2014/main" id="{A717AE96-8113-4B42-8085-EA20E35A6D38}"/>
              </a:ext>
            </a:extLst>
          </p:cNvPr>
          <p:cNvSpPr/>
          <p:nvPr/>
        </p:nvSpPr>
        <p:spPr>
          <a:xfrm>
            <a:off x="5031804" y="4237360"/>
            <a:ext cx="453477" cy="1800200"/>
          </a:xfrm>
          <a:prstGeom prst="roundRect">
            <a:avLst>
              <a:gd name="adj" fmla="val 50000"/>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Source Han Sans CN" panose="020B0500000000000000" pitchFamily="34" charset="-128"/>
                <a:ea typeface="Source Han Sans CN" panose="020B0500000000000000" pitchFamily="34" charset="-128"/>
              </a:rPr>
              <a:t>行政部</a:t>
            </a:r>
          </a:p>
        </p:txBody>
      </p:sp>
      <p:sp>
        <p:nvSpPr>
          <p:cNvPr id="13" name="圆角矩形 12">
            <a:extLst>
              <a:ext uri="{FF2B5EF4-FFF2-40B4-BE49-F238E27FC236}">
                <a16:creationId xmlns="" xmlns:a16="http://schemas.microsoft.com/office/drawing/2014/main" id="{2639ACFE-DCED-CB42-A134-BF767129CEA8}"/>
              </a:ext>
            </a:extLst>
          </p:cNvPr>
          <p:cNvSpPr/>
          <p:nvPr/>
        </p:nvSpPr>
        <p:spPr>
          <a:xfrm>
            <a:off x="5921189" y="4237360"/>
            <a:ext cx="453477" cy="1800200"/>
          </a:xfrm>
          <a:prstGeom prst="roundRect">
            <a:avLst>
              <a:gd name="adj" fmla="val 50000"/>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Source Han Sans CN" panose="020B0500000000000000" pitchFamily="34" charset="-128"/>
                <a:ea typeface="Source Han Sans CN" panose="020B0500000000000000" pitchFamily="34" charset="-128"/>
              </a:rPr>
              <a:t>后勤部</a:t>
            </a:r>
          </a:p>
        </p:txBody>
      </p:sp>
      <p:sp>
        <p:nvSpPr>
          <p:cNvPr id="14" name="圆角矩形 13">
            <a:extLst>
              <a:ext uri="{FF2B5EF4-FFF2-40B4-BE49-F238E27FC236}">
                <a16:creationId xmlns="" xmlns:a16="http://schemas.microsoft.com/office/drawing/2014/main" id="{E7A23B44-0676-5348-B57F-2D2E021271C9}"/>
              </a:ext>
            </a:extLst>
          </p:cNvPr>
          <p:cNvSpPr/>
          <p:nvPr/>
        </p:nvSpPr>
        <p:spPr>
          <a:xfrm>
            <a:off x="8615486" y="4237360"/>
            <a:ext cx="453477" cy="1800200"/>
          </a:xfrm>
          <a:prstGeom prst="roundRect">
            <a:avLst>
              <a:gd name="adj" fmla="val 50000"/>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Source Han Sans CN" panose="020B0500000000000000" pitchFamily="34" charset="-128"/>
                <a:ea typeface="Source Han Sans CN" panose="020B0500000000000000" pitchFamily="34" charset="-128"/>
              </a:rPr>
              <a:t>财务部</a:t>
            </a:r>
          </a:p>
        </p:txBody>
      </p:sp>
      <p:sp>
        <p:nvSpPr>
          <p:cNvPr id="15" name="圆角矩形 14">
            <a:extLst>
              <a:ext uri="{FF2B5EF4-FFF2-40B4-BE49-F238E27FC236}">
                <a16:creationId xmlns="" xmlns:a16="http://schemas.microsoft.com/office/drawing/2014/main" id="{BD46584A-4E1E-9F4F-A23B-043F02EEB37A}"/>
              </a:ext>
            </a:extLst>
          </p:cNvPr>
          <p:cNvSpPr/>
          <p:nvPr/>
        </p:nvSpPr>
        <p:spPr>
          <a:xfrm>
            <a:off x="9504871" y="4221088"/>
            <a:ext cx="453477" cy="1800200"/>
          </a:xfrm>
          <a:prstGeom prst="roundRect">
            <a:avLst>
              <a:gd name="adj" fmla="val 50000"/>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Source Han Sans CN" panose="020B0500000000000000" pitchFamily="34" charset="-128"/>
                <a:ea typeface="Source Han Sans CN" panose="020B0500000000000000" pitchFamily="34" charset="-128"/>
              </a:rPr>
              <a:t>财务部</a:t>
            </a:r>
          </a:p>
        </p:txBody>
      </p:sp>
      <p:sp>
        <p:nvSpPr>
          <p:cNvPr id="16" name="圆角矩形 15">
            <a:extLst>
              <a:ext uri="{FF2B5EF4-FFF2-40B4-BE49-F238E27FC236}">
                <a16:creationId xmlns="" xmlns:a16="http://schemas.microsoft.com/office/drawing/2014/main" id="{E5ECB125-69FB-9649-9F42-EA3F3F2D37B2}"/>
              </a:ext>
            </a:extLst>
          </p:cNvPr>
          <p:cNvSpPr/>
          <p:nvPr/>
        </p:nvSpPr>
        <p:spPr>
          <a:xfrm>
            <a:off x="10394257" y="4221088"/>
            <a:ext cx="453477" cy="1800200"/>
          </a:xfrm>
          <a:prstGeom prst="roundRect">
            <a:avLst>
              <a:gd name="adj" fmla="val 50000"/>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Source Han Sans CN" panose="020B0500000000000000" pitchFamily="34" charset="-128"/>
                <a:ea typeface="Source Han Sans CN" panose="020B0500000000000000" pitchFamily="34" charset="-128"/>
              </a:rPr>
              <a:t>客服部</a:t>
            </a:r>
          </a:p>
        </p:txBody>
      </p:sp>
      <p:sp>
        <p:nvSpPr>
          <p:cNvPr id="17" name="圆角矩形 16">
            <a:extLst>
              <a:ext uri="{FF2B5EF4-FFF2-40B4-BE49-F238E27FC236}">
                <a16:creationId xmlns="" xmlns:a16="http://schemas.microsoft.com/office/drawing/2014/main" id="{141C4ED5-B462-F543-8803-6AF8215A4E84}"/>
              </a:ext>
            </a:extLst>
          </p:cNvPr>
          <p:cNvSpPr/>
          <p:nvPr/>
        </p:nvSpPr>
        <p:spPr>
          <a:xfrm>
            <a:off x="6810575" y="4221088"/>
            <a:ext cx="453477" cy="1800200"/>
          </a:xfrm>
          <a:prstGeom prst="roundRect">
            <a:avLst>
              <a:gd name="adj" fmla="val 50000"/>
            </a:avLst>
          </a:pr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Source Han Sans CN" panose="020B0500000000000000" pitchFamily="34" charset="-128"/>
                <a:ea typeface="Source Han Sans CN" panose="020B0500000000000000" pitchFamily="34" charset="-128"/>
              </a:rPr>
              <a:t>保安部</a:t>
            </a:r>
          </a:p>
        </p:txBody>
      </p:sp>
      <p:cxnSp>
        <p:nvCxnSpPr>
          <p:cNvPr id="18" name="直接连接符 17">
            <a:extLst>
              <a:ext uri="{FF2B5EF4-FFF2-40B4-BE49-F238E27FC236}">
                <a16:creationId xmlns="" xmlns:a16="http://schemas.microsoft.com/office/drawing/2014/main" id="{4A142FEF-2194-CE47-886B-939046377270}"/>
              </a:ext>
            </a:extLst>
          </p:cNvPr>
          <p:cNvCxnSpPr/>
          <p:nvPr/>
        </p:nvCxnSpPr>
        <p:spPr>
          <a:xfrm>
            <a:off x="6133687" y="1780190"/>
            <a:ext cx="0" cy="396444"/>
          </a:xfrm>
          <a:prstGeom prst="line">
            <a:avLst/>
          </a:prstGeom>
          <a:ln w="19050">
            <a:solidFill>
              <a:schemeClr val="bg1">
                <a:lumMod val="50000"/>
              </a:schemeClr>
            </a:solidFill>
          </a:ln>
          <a:effectLst/>
        </p:spPr>
        <p:style>
          <a:lnRef idx="1">
            <a:schemeClr val="accent1"/>
          </a:lnRef>
          <a:fillRef idx="0">
            <a:schemeClr val="accent1"/>
          </a:fillRef>
          <a:effectRef idx="0">
            <a:schemeClr val="accent1"/>
          </a:effectRef>
          <a:fontRef idx="minor">
            <a:schemeClr val="tx1"/>
          </a:fontRef>
        </p:style>
      </p:cxnSp>
      <p:grpSp>
        <p:nvGrpSpPr>
          <p:cNvPr id="19" name="组合 18">
            <a:extLst>
              <a:ext uri="{FF2B5EF4-FFF2-40B4-BE49-F238E27FC236}">
                <a16:creationId xmlns="" xmlns:a16="http://schemas.microsoft.com/office/drawing/2014/main" id="{A4CEAB63-59A4-5647-9971-6A0E8B4B3B5B}"/>
              </a:ext>
            </a:extLst>
          </p:cNvPr>
          <p:cNvGrpSpPr/>
          <p:nvPr/>
        </p:nvGrpSpPr>
        <p:grpSpPr>
          <a:xfrm>
            <a:off x="2530810" y="2636912"/>
            <a:ext cx="7183457" cy="488402"/>
            <a:chOff x="2530810" y="2636912"/>
            <a:chExt cx="7183457" cy="488402"/>
          </a:xfrm>
          <a:effectLst/>
        </p:grpSpPr>
        <p:cxnSp>
          <p:nvCxnSpPr>
            <p:cNvPr id="20" name="直接连接符 19">
              <a:extLst>
                <a:ext uri="{FF2B5EF4-FFF2-40B4-BE49-F238E27FC236}">
                  <a16:creationId xmlns="" xmlns:a16="http://schemas.microsoft.com/office/drawing/2014/main" id="{C98DDD6C-E18B-2646-A7C9-DDA515CCC948}"/>
                </a:ext>
              </a:extLst>
            </p:cNvPr>
            <p:cNvCxnSpPr>
              <a:endCxn id="6" idx="0"/>
            </p:cNvCxnSpPr>
            <p:nvPr/>
          </p:nvCxnSpPr>
          <p:spPr>
            <a:xfrm flipH="1">
              <a:off x="6128928" y="2636912"/>
              <a:ext cx="2282" cy="488402"/>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 xmlns:a16="http://schemas.microsoft.com/office/drawing/2014/main" id="{64BCFBA7-F8D7-334C-9EDA-62FE124BD493}"/>
                </a:ext>
              </a:extLst>
            </p:cNvPr>
            <p:cNvCxnSpPr/>
            <p:nvPr/>
          </p:nvCxnSpPr>
          <p:spPr>
            <a:xfrm>
              <a:off x="2530810" y="2835134"/>
              <a:ext cx="7183457"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 xmlns:a16="http://schemas.microsoft.com/office/drawing/2014/main" id="{33E21F53-BF47-C345-B0EE-EDB83074F912}"/>
                </a:ext>
              </a:extLst>
            </p:cNvPr>
            <p:cNvCxnSpPr/>
            <p:nvPr/>
          </p:nvCxnSpPr>
          <p:spPr>
            <a:xfrm>
              <a:off x="2537786" y="2827981"/>
              <a:ext cx="0" cy="198222"/>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 xmlns:a16="http://schemas.microsoft.com/office/drawing/2014/main" id="{7CF072D5-C198-0F4F-A924-E4E5B7AF647A}"/>
                </a:ext>
              </a:extLst>
            </p:cNvPr>
            <p:cNvCxnSpPr/>
            <p:nvPr/>
          </p:nvCxnSpPr>
          <p:spPr>
            <a:xfrm>
              <a:off x="9714267" y="2827981"/>
              <a:ext cx="0" cy="198222"/>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4" name="组合 23">
            <a:extLst>
              <a:ext uri="{FF2B5EF4-FFF2-40B4-BE49-F238E27FC236}">
                <a16:creationId xmlns="" xmlns:a16="http://schemas.microsoft.com/office/drawing/2014/main" id="{5C3BEC94-6AD9-F740-8A1E-7A50B1097213}"/>
              </a:ext>
            </a:extLst>
          </p:cNvPr>
          <p:cNvGrpSpPr/>
          <p:nvPr/>
        </p:nvGrpSpPr>
        <p:grpSpPr>
          <a:xfrm>
            <a:off x="1357926" y="3626540"/>
            <a:ext cx="2353069" cy="619948"/>
            <a:chOff x="1357926" y="3601140"/>
            <a:chExt cx="2353069" cy="619948"/>
          </a:xfrm>
          <a:effectLst/>
        </p:grpSpPr>
        <p:cxnSp>
          <p:nvCxnSpPr>
            <p:cNvPr id="25" name="直接连接符 24">
              <a:extLst>
                <a:ext uri="{FF2B5EF4-FFF2-40B4-BE49-F238E27FC236}">
                  <a16:creationId xmlns="" xmlns:a16="http://schemas.microsoft.com/office/drawing/2014/main" id="{5233713B-489D-654C-9DDA-5951FC072461}"/>
                </a:ext>
              </a:extLst>
            </p:cNvPr>
            <p:cNvCxnSpPr/>
            <p:nvPr/>
          </p:nvCxnSpPr>
          <p:spPr>
            <a:xfrm>
              <a:off x="2566814" y="3601140"/>
              <a:ext cx="0" cy="198222"/>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 xmlns:a16="http://schemas.microsoft.com/office/drawing/2014/main" id="{F95B7961-249E-9F4E-BE63-A3AF25EC10E1}"/>
                </a:ext>
              </a:extLst>
            </p:cNvPr>
            <p:cNvCxnSpPr/>
            <p:nvPr/>
          </p:nvCxnSpPr>
          <p:spPr>
            <a:xfrm>
              <a:off x="1360141" y="3818725"/>
              <a:ext cx="2348086"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 xmlns:a16="http://schemas.microsoft.com/office/drawing/2014/main" id="{C563EC51-E763-F943-A770-FD2CB90630F1}"/>
                </a:ext>
              </a:extLst>
            </p:cNvPr>
            <p:cNvCxnSpPr/>
            <p:nvPr/>
          </p:nvCxnSpPr>
          <p:spPr>
            <a:xfrm>
              <a:off x="1357926" y="3818725"/>
              <a:ext cx="0" cy="402363"/>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 xmlns:a16="http://schemas.microsoft.com/office/drawing/2014/main" id="{F8F68EE5-AECE-5744-9D27-0572B0EF2899}"/>
                </a:ext>
              </a:extLst>
            </p:cNvPr>
            <p:cNvCxnSpPr/>
            <p:nvPr/>
          </p:nvCxnSpPr>
          <p:spPr>
            <a:xfrm>
              <a:off x="2130801" y="3818725"/>
              <a:ext cx="0" cy="402363"/>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 xmlns:a16="http://schemas.microsoft.com/office/drawing/2014/main" id="{49910A54-FC2F-1247-A5ED-DE662CEEB75A}"/>
                </a:ext>
              </a:extLst>
            </p:cNvPr>
            <p:cNvCxnSpPr/>
            <p:nvPr/>
          </p:nvCxnSpPr>
          <p:spPr>
            <a:xfrm>
              <a:off x="2844220" y="3818725"/>
              <a:ext cx="0" cy="402363"/>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 xmlns:a16="http://schemas.microsoft.com/office/drawing/2014/main" id="{CDFAE28B-65B8-FA49-9689-E02D7786EB24}"/>
                </a:ext>
              </a:extLst>
            </p:cNvPr>
            <p:cNvCxnSpPr/>
            <p:nvPr/>
          </p:nvCxnSpPr>
          <p:spPr>
            <a:xfrm>
              <a:off x="3710995" y="3818725"/>
              <a:ext cx="0" cy="402363"/>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1" name="组合 30">
            <a:extLst>
              <a:ext uri="{FF2B5EF4-FFF2-40B4-BE49-F238E27FC236}">
                <a16:creationId xmlns="" xmlns:a16="http://schemas.microsoft.com/office/drawing/2014/main" id="{AEA5EC87-FEEC-3741-878D-60E9B14E6FF3}"/>
              </a:ext>
            </a:extLst>
          </p:cNvPr>
          <p:cNvGrpSpPr/>
          <p:nvPr/>
        </p:nvGrpSpPr>
        <p:grpSpPr>
          <a:xfrm>
            <a:off x="5260138" y="3614945"/>
            <a:ext cx="1800200" cy="619948"/>
            <a:chOff x="1694771" y="3601140"/>
            <a:chExt cx="1800200" cy="619948"/>
          </a:xfrm>
          <a:effectLst/>
        </p:grpSpPr>
        <p:cxnSp>
          <p:nvCxnSpPr>
            <p:cNvPr id="32" name="直接连接符 31">
              <a:extLst>
                <a:ext uri="{FF2B5EF4-FFF2-40B4-BE49-F238E27FC236}">
                  <a16:creationId xmlns="" xmlns:a16="http://schemas.microsoft.com/office/drawing/2014/main" id="{C7E72F11-1411-5244-9075-912960047BA5}"/>
                </a:ext>
              </a:extLst>
            </p:cNvPr>
            <p:cNvCxnSpPr/>
            <p:nvPr/>
          </p:nvCxnSpPr>
          <p:spPr>
            <a:xfrm>
              <a:off x="2566814" y="3601140"/>
              <a:ext cx="0" cy="61994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 xmlns:a16="http://schemas.microsoft.com/office/drawing/2014/main" id="{CA04E308-38C2-7443-8A14-1258F7ACB1EF}"/>
                </a:ext>
              </a:extLst>
            </p:cNvPr>
            <p:cNvCxnSpPr/>
            <p:nvPr/>
          </p:nvCxnSpPr>
          <p:spPr>
            <a:xfrm>
              <a:off x="1694771" y="3818725"/>
              <a:ext cx="1800200"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 xmlns:a16="http://schemas.microsoft.com/office/drawing/2014/main" id="{D9CD23F2-5899-EC46-8FE5-F020D6C6E3E5}"/>
                </a:ext>
              </a:extLst>
            </p:cNvPr>
            <p:cNvCxnSpPr/>
            <p:nvPr/>
          </p:nvCxnSpPr>
          <p:spPr>
            <a:xfrm>
              <a:off x="1694771" y="3818725"/>
              <a:ext cx="0" cy="402363"/>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 xmlns:a16="http://schemas.microsoft.com/office/drawing/2014/main" id="{28F9DF62-BC10-9047-850E-EC5BF6DF94DF}"/>
                </a:ext>
              </a:extLst>
            </p:cNvPr>
            <p:cNvCxnSpPr/>
            <p:nvPr/>
          </p:nvCxnSpPr>
          <p:spPr>
            <a:xfrm>
              <a:off x="3494971" y="3818725"/>
              <a:ext cx="0" cy="402363"/>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6" name="组合 35">
            <a:extLst>
              <a:ext uri="{FF2B5EF4-FFF2-40B4-BE49-F238E27FC236}">
                <a16:creationId xmlns="" xmlns:a16="http://schemas.microsoft.com/office/drawing/2014/main" id="{CABE6A42-357E-0944-A4A5-2E0C5A4F7DB7}"/>
              </a:ext>
            </a:extLst>
          </p:cNvPr>
          <p:cNvGrpSpPr/>
          <p:nvPr/>
        </p:nvGrpSpPr>
        <p:grpSpPr>
          <a:xfrm>
            <a:off x="8842224" y="3650288"/>
            <a:ext cx="1800200" cy="619948"/>
            <a:chOff x="1694771" y="3601140"/>
            <a:chExt cx="1800200" cy="619948"/>
          </a:xfrm>
          <a:effectLst/>
        </p:grpSpPr>
        <p:cxnSp>
          <p:nvCxnSpPr>
            <p:cNvPr id="37" name="直接连接符 36">
              <a:extLst>
                <a:ext uri="{FF2B5EF4-FFF2-40B4-BE49-F238E27FC236}">
                  <a16:creationId xmlns="" xmlns:a16="http://schemas.microsoft.com/office/drawing/2014/main" id="{8CD4122F-0BAB-0646-A845-7C6CD4FC15D1}"/>
                </a:ext>
              </a:extLst>
            </p:cNvPr>
            <p:cNvCxnSpPr/>
            <p:nvPr/>
          </p:nvCxnSpPr>
          <p:spPr>
            <a:xfrm>
              <a:off x="2566814" y="3601140"/>
              <a:ext cx="0" cy="619948"/>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 xmlns:a16="http://schemas.microsoft.com/office/drawing/2014/main" id="{4D0DB011-8251-5D41-9573-FEB6CAF87A3E}"/>
                </a:ext>
              </a:extLst>
            </p:cNvPr>
            <p:cNvCxnSpPr/>
            <p:nvPr/>
          </p:nvCxnSpPr>
          <p:spPr>
            <a:xfrm>
              <a:off x="1694771" y="3818725"/>
              <a:ext cx="1800200"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 xmlns:a16="http://schemas.microsoft.com/office/drawing/2014/main" id="{F8BCE665-24B9-8F46-8C58-CA53A5D6F52D}"/>
                </a:ext>
              </a:extLst>
            </p:cNvPr>
            <p:cNvCxnSpPr/>
            <p:nvPr/>
          </p:nvCxnSpPr>
          <p:spPr>
            <a:xfrm>
              <a:off x="1694771" y="3818725"/>
              <a:ext cx="0" cy="402363"/>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 xmlns:a16="http://schemas.microsoft.com/office/drawing/2014/main" id="{B9E74958-0ED9-794F-8563-4DEF9D206F84}"/>
                </a:ext>
              </a:extLst>
            </p:cNvPr>
            <p:cNvCxnSpPr/>
            <p:nvPr/>
          </p:nvCxnSpPr>
          <p:spPr>
            <a:xfrm>
              <a:off x="3494971" y="3818725"/>
              <a:ext cx="0" cy="402363"/>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pic>
        <p:nvPicPr>
          <p:cNvPr id="41" name="图片 4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22910" y="27557"/>
            <a:ext cx="1448506" cy="1417850"/>
          </a:xfrm>
          <a:prstGeom prst="rect">
            <a:avLst/>
          </a:prstGeom>
        </p:spPr>
      </p:pic>
    </p:spTree>
    <p:extLst>
      <p:ext uri="{BB962C8B-B14F-4D97-AF65-F5344CB8AC3E}">
        <p14:creationId xmlns:p14="http://schemas.microsoft.com/office/powerpoint/2010/main" val="2462571826"/>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dissolve">
                                      <p:cBhvr>
                                        <p:cTn id="10" dur="500"/>
                                        <p:tgtEl>
                                          <p:spTgt spid="4"/>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dissolve">
                                      <p:cBhvr>
                                        <p:cTn id="13" dur="500"/>
                                        <p:tgtEl>
                                          <p:spTgt spid="5"/>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dissolve">
                                      <p:cBhvr>
                                        <p:cTn id="16" dur="500"/>
                                        <p:tgtEl>
                                          <p:spTgt spid="6"/>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dissolve">
                                      <p:cBhvr>
                                        <p:cTn id="19" dur="500"/>
                                        <p:tgtEl>
                                          <p:spTgt spid="7"/>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dissolve">
                                      <p:cBhvr>
                                        <p:cTn id="25" dur="500"/>
                                        <p:tgtEl>
                                          <p:spTgt spid="9"/>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dissolve">
                                      <p:cBhvr>
                                        <p:cTn id="28" dur="500"/>
                                        <p:tgtEl>
                                          <p:spTgt spid="10"/>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dissolve">
                                      <p:cBhvr>
                                        <p:cTn id="31" dur="500"/>
                                        <p:tgtEl>
                                          <p:spTgt spid="11"/>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dissolve">
                                      <p:cBhvr>
                                        <p:cTn id="34" dur="500"/>
                                        <p:tgtEl>
                                          <p:spTgt spid="12"/>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dissolve">
                                      <p:cBhvr>
                                        <p:cTn id="37" dur="500"/>
                                        <p:tgtEl>
                                          <p:spTgt spid="13"/>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dissolve">
                                      <p:cBhvr>
                                        <p:cTn id="40" dur="500"/>
                                        <p:tgtEl>
                                          <p:spTgt spid="14"/>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dissolve">
                                      <p:cBhvr>
                                        <p:cTn id="43" dur="500"/>
                                        <p:tgtEl>
                                          <p:spTgt spid="15"/>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16"/>
                                        </p:tgtEl>
                                        <p:attrNameLst>
                                          <p:attrName>style.visibility</p:attrName>
                                        </p:attrNameLst>
                                      </p:cBhvr>
                                      <p:to>
                                        <p:strVal val="visible"/>
                                      </p:to>
                                    </p:set>
                                    <p:animEffect transition="in" filter="dissolve">
                                      <p:cBhvr>
                                        <p:cTn id="46" dur="500"/>
                                        <p:tgtEl>
                                          <p:spTgt spid="16"/>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17"/>
                                        </p:tgtEl>
                                        <p:attrNameLst>
                                          <p:attrName>style.visibility</p:attrName>
                                        </p:attrNameLst>
                                      </p:cBhvr>
                                      <p:to>
                                        <p:strVal val="visible"/>
                                      </p:to>
                                    </p:set>
                                    <p:animEffect transition="in" filter="dissolve">
                                      <p:cBhvr>
                                        <p:cTn id="49" dur="500"/>
                                        <p:tgtEl>
                                          <p:spTgt spid="17"/>
                                        </p:tgtEl>
                                      </p:cBhvr>
                                    </p:animEffect>
                                  </p:childTnLst>
                                </p:cTn>
                              </p:par>
                              <p:par>
                                <p:cTn id="50" presetID="9" presetClass="entr" presetSubtype="0" fill="hold" nodeType="with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dissolve">
                                      <p:cBhvr>
                                        <p:cTn id="52" dur="500"/>
                                        <p:tgtEl>
                                          <p:spTgt spid="18"/>
                                        </p:tgtEl>
                                      </p:cBhvr>
                                    </p:animEffect>
                                  </p:childTnLst>
                                </p:cTn>
                              </p:par>
                              <p:par>
                                <p:cTn id="53" presetID="9" presetClass="entr" presetSubtype="0" fill="hold" nodeType="withEffect">
                                  <p:stCondLst>
                                    <p:cond delay="0"/>
                                  </p:stCondLst>
                                  <p:childTnLst>
                                    <p:set>
                                      <p:cBhvr>
                                        <p:cTn id="54" dur="1" fill="hold">
                                          <p:stCondLst>
                                            <p:cond delay="0"/>
                                          </p:stCondLst>
                                        </p:cTn>
                                        <p:tgtEl>
                                          <p:spTgt spid="19"/>
                                        </p:tgtEl>
                                        <p:attrNameLst>
                                          <p:attrName>style.visibility</p:attrName>
                                        </p:attrNameLst>
                                      </p:cBhvr>
                                      <p:to>
                                        <p:strVal val="visible"/>
                                      </p:to>
                                    </p:set>
                                    <p:animEffect transition="in" filter="dissolve">
                                      <p:cBhvr>
                                        <p:cTn id="55" dur="500"/>
                                        <p:tgtEl>
                                          <p:spTgt spid="19"/>
                                        </p:tgtEl>
                                      </p:cBhvr>
                                    </p:animEffect>
                                  </p:childTnLst>
                                </p:cTn>
                              </p:par>
                              <p:par>
                                <p:cTn id="56" presetID="9" presetClass="entr" presetSubtype="0" fill="hold"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dissolve">
                                      <p:cBhvr>
                                        <p:cTn id="58" dur="500"/>
                                        <p:tgtEl>
                                          <p:spTgt spid="24"/>
                                        </p:tgtEl>
                                      </p:cBhvr>
                                    </p:animEffect>
                                  </p:childTnLst>
                                </p:cTn>
                              </p:par>
                              <p:par>
                                <p:cTn id="59" presetID="9" presetClass="entr" presetSubtype="0" fill="hold" nodeType="withEffect">
                                  <p:stCondLst>
                                    <p:cond delay="0"/>
                                  </p:stCondLst>
                                  <p:childTnLst>
                                    <p:set>
                                      <p:cBhvr>
                                        <p:cTn id="60" dur="1" fill="hold">
                                          <p:stCondLst>
                                            <p:cond delay="0"/>
                                          </p:stCondLst>
                                        </p:cTn>
                                        <p:tgtEl>
                                          <p:spTgt spid="31"/>
                                        </p:tgtEl>
                                        <p:attrNameLst>
                                          <p:attrName>style.visibility</p:attrName>
                                        </p:attrNameLst>
                                      </p:cBhvr>
                                      <p:to>
                                        <p:strVal val="visible"/>
                                      </p:to>
                                    </p:set>
                                    <p:animEffect transition="in" filter="dissolve">
                                      <p:cBhvr>
                                        <p:cTn id="61" dur="500"/>
                                        <p:tgtEl>
                                          <p:spTgt spid="31"/>
                                        </p:tgtEl>
                                      </p:cBhvr>
                                    </p:animEffect>
                                  </p:childTnLst>
                                </p:cTn>
                              </p:par>
                              <p:par>
                                <p:cTn id="62" presetID="9" presetClass="entr" presetSubtype="0" fill="hold" nodeType="withEffect">
                                  <p:stCondLst>
                                    <p:cond delay="0"/>
                                  </p:stCondLst>
                                  <p:childTnLst>
                                    <p:set>
                                      <p:cBhvr>
                                        <p:cTn id="63" dur="1" fill="hold">
                                          <p:stCondLst>
                                            <p:cond delay="0"/>
                                          </p:stCondLst>
                                        </p:cTn>
                                        <p:tgtEl>
                                          <p:spTgt spid="36"/>
                                        </p:tgtEl>
                                        <p:attrNameLst>
                                          <p:attrName>style.visibility</p:attrName>
                                        </p:attrNameLst>
                                      </p:cBhvr>
                                      <p:to>
                                        <p:strVal val="visible"/>
                                      </p:to>
                                    </p:set>
                                    <p:animEffect transition="in" filter="dissolve">
                                      <p:cBhvr>
                                        <p:cTn id="64"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 xmlns:a16="http://schemas.microsoft.com/office/drawing/2014/main" id="{4F60E9A5-9C7F-D14E-B628-1F09166D8681}"/>
              </a:ext>
            </a:extLst>
          </p:cNvPr>
          <p:cNvSpPr txBox="1"/>
          <p:nvPr/>
        </p:nvSpPr>
        <p:spPr>
          <a:xfrm>
            <a:off x="1066800" y="228600"/>
            <a:ext cx="1723549" cy="400110"/>
          </a:xfrm>
          <a:prstGeom prst="rect">
            <a:avLst/>
          </a:prstGeom>
          <a:noFill/>
        </p:spPr>
        <p:txBody>
          <a:bodyPr wrap="none" rtlCol="0">
            <a:spAutoFit/>
          </a:bodyPr>
          <a:lstStyle/>
          <a:p>
            <a:r>
              <a:rPr kumimoji="1" lang="zh-CN" altLang="en-US" sz="2000">
                <a:solidFill>
                  <a:schemeClr val="tx1">
                    <a:lumMod val="75000"/>
                    <a:lumOff val="25000"/>
                  </a:schemeClr>
                </a:solidFill>
              </a:rPr>
              <a:t>公司高管团队</a:t>
            </a:r>
          </a:p>
        </p:txBody>
      </p:sp>
      <p:sp>
        <p:nvSpPr>
          <p:cNvPr id="3" name="矩形 2">
            <a:extLst>
              <a:ext uri="{FF2B5EF4-FFF2-40B4-BE49-F238E27FC236}">
                <a16:creationId xmlns="" xmlns:a16="http://schemas.microsoft.com/office/drawing/2014/main" id="{D9AE3373-13ED-FB4E-A42C-39849824606D}"/>
              </a:ext>
            </a:extLst>
          </p:cNvPr>
          <p:cNvSpPr/>
          <p:nvPr/>
        </p:nvSpPr>
        <p:spPr>
          <a:xfrm>
            <a:off x="6473372" y="1939399"/>
            <a:ext cx="2138611" cy="1669016"/>
          </a:xfrm>
          <a:prstGeom prst="rect">
            <a:avLst/>
          </a:prstGeom>
          <a:blipFill>
            <a:blip r:embed="rId3" cstate="screen">
              <a:extLst>
                <a:ext uri="{28A0092B-C50C-407E-A947-70E740481C1C}">
                  <a14:useLocalDpi xmlns:a14="http://schemas.microsoft.com/office/drawing/2010/main"/>
                </a:ext>
              </a:extLst>
            </a:blip>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 xmlns:a16="http://schemas.microsoft.com/office/drawing/2014/main" id="{BE609EB4-2F25-6643-B6F6-318CC141A791}"/>
              </a:ext>
            </a:extLst>
          </p:cNvPr>
          <p:cNvSpPr/>
          <p:nvPr/>
        </p:nvSpPr>
        <p:spPr>
          <a:xfrm>
            <a:off x="8877733" y="1939399"/>
            <a:ext cx="2138611" cy="1669016"/>
          </a:xfrm>
          <a:prstGeom prst="rect">
            <a:avLst/>
          </a:prstGeom>
          <a:blipFill>
            <a:blip r:embed="rId4" cstate="screen">
              <a:extLst>
                <a:ext uri="{28A0092B-C50C-407E-A947-70E740481C1C}">
                  <a14:useLocalDpi xmlns:a14="http://schemas.microsoft.com/office/drawing/2010/main"/>
                </a:ext>
              </a:extLst>
            </a:blip>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 xmlns:a16="http://schemas.microsoft.com/office/drawing/2014/main" id="{4E9CD8FE-917C-5645-898B-14A04B414905}"/>
              </a:ext>
            </a:extLst>
          </p:cNvPr>
          <p:cNvSpPr/>
          <p:nvPr/>
        </p:nvSpPr>
        <p:spPr>
          <a:xfrm>
            <a:off x="6473372" y="3826909"/>
            <a:ext cx="2138611" cy="1669016"/>
          </a:xfrm>
          <a:prstGeom prst="rect">
            <a:avLst/>
          </a:prstGeom>
          <a:blipFill>
            <a:blip r:embed="rId5" cstate="screen">
              <a:extLst>
                <a:ext uri="{28A0092B-C50C-407E-A947-70E740481C1C}">
                  <a14:useLocalDpi xmlns:a14="http://schemas.microsoft.com/office/drawing/2010/main"/>
                </a:ext>
              </a:extLst>
            </a:blip>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 xmlns:a16="http://schemas.microsoft.com/office/drawing/2014/main" id="{76230307-EE96-5A44-BFF2-189D7D6125E0}"/>
              </a:ext>
            </a:extLst>
          </p:cNvPr>
          <p:cNvSpPr/>
          <p:nvPr/>
        </p:nvSpPr>
        <p:spPr>
          <a:xfrm>
            <a:off x="8877733" y="3826909"/>
            <a:ext cx="2138611" cy="1669016"/>
          </a:xfrm>
          <a:prstGeom prst="rect">
            <a:avLst/>
          </a:prstGeom>
          <a:blipFill>
            <a:blip r:embed="rId6" cstate="screen">
              <a:extLst>
                <a:ext uri="{28A0092B-C50C-407E-A947-70E740481C1C}">
                  <a14:useLocalDpi xmlns:a14="http://schemas.microsoft.com/office/drawing/2010/main"/>
                </a:ext>
              </a:extLst>
            </a:blip>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圆角矩形 6">
            <a:extLst>
              <a:ext uri="{FF2B5EF4-FFF2-40B4-BE49-F238E27FC236}">
                <a16:creationId xmlns="" xmlns:a16="http://schemas.microsoft.com/office/drawing/2014/main" id="{8600FB27-F557-0E47-8D3F-ACFC788156FB}"/>
              </a:ext>
            </a:extLst>
          </p:cNvPr>
          <p:cNvSpPr/>
          <p:nvPr/>
        </p:nvSpPr>
        <p:spPr>
          <a:xfrm>
            <a:off x="1016001" y="3431115"/>
            <a:ext cx="842952" cy="607803"/>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8" name="Oval 12">
            <a:extLst>
              <a:ext uri="{FF2B5EF4-FFF2-40B4-BE49-F238E27FC236}">
                <a16:creationId xmlns="" xmlns:a16="http://schemas.microsoft.com/office/drawing/2014/main" id="{EF9F915F-0DC3-A24A-BB2D-8FF1F31FEEAB}"/>
              </a:ext>
            </a:extLst>
          </p:cNvPr>
          <p:cNvSpPr/>
          <p:nvPr/>
        </p:nvSpPr>
        <p:spPr>
          <a:xfrm>
            <a:off x="1305974" y="3587017"/>
            <a:ext cx="299304" cy="295999"/>
          </a:xfrm>
          <a:custGeom>
            <a:avLst/>
            <a:gdLst>
              <a:gd name="connsiteX0" fmla="*/ 466437 w 600511"/>
              <a:gd name="connsiteY0" fmla="*/ 421770 h 593879"/>
              <a:gd name="connsiteX1" fmla="*/ 504684 w 600511"/>
              <a:gd name="connsiteY1" fmla="*/ 459981 h 593879"/>
              <a:gd name="connsiteX2" fmla="*/ 466437 w 600511"/>
              <a:gd name="connsiteY2" fmla="*/ 498192 h 593879"/>
              <a:gd name="connsiteX3" fmla="*/ 428190 w 600511"/>
              <a:gd name="connsiteY3" fmla="*/ 459981 h 593879"/>
              <a:gd name="connsiteX4" fmla="*/ 466437 w 600511"/>
              <a:gd name="connsiteY4" fmla="*/ 421770 h 593879"/>
              <a:gd name="connsiteX5" fmla="*/ 453390 w 600511"/>
              <a:gd name="connsiteY5" fmla="*/ 375066 h 593879"/>
              <a:gd name="connsiteX6" fmla="*/ 421127 w 600511"/>
              <a:gd name="connsiteY6" fmla="*/ 386990 h 593879"/>
              <a:gd name="connsiteX7" fmla="*/ 418868 w 600511"/>
              <a:gd name="connsiteY7" fmla="*/ 392146 h 593879"/>
              <a:gd name="connsiteX8" fmla="*/ 424031 w 600511"/>
              <a:gd name="connsiteY8" fmla="*/ 406325 h 593879"/>
              <a:gd name="connsiteX9" fmla="*/ 423385 w 600511"/>
              <a:gd name="connsiteY9" fmla="*/ 411481 h 593879"/>
              <a:gd name="connsiteX10" fmla="*/ 416287 w 600511"/>
              <a:gd name="connsiteY10" fmla="*/ 413737 h 593879"/>
              <a:gd name="connsiteX11" fmla="*/ 402414 w 600511"/>
              <a:gd name="connsiteY11" fmla="*/ 407292 h 593879"/>
              <a:gd name="connsiteX12" fmla="*/ 397252 w 600511"/>
              <a:gd name="connsiteY12" fmla="*/ 409226 h 593879"/>
              <a:gd name="connsiteX13" fmla="*/ 383056 w 600511"/>
              <a:gd name="connsiteY13" fmla="*/ 440485 h 593879"/>
              <a:gd name="connsiteX14" fmla="*/ 384669 w 600511"/>
              <a:gd name="connsiteY14" fmla="*/ 445318 h 593879"/>
              <a:gd name="connsiteX15" fmla="*/ 398542 w 600511"/>
              <a:gd name="connsiteY15" fmla="*/ 451764 h 593879"/>
              <a:gd name="connsiteX16" fmla="*/ 401769 w 600511"/>
              <a:gd name="connsiteY16" fmla="*/ 455953 h 593879"/>
              <a:gd name="connsiteX17" fmla="*/ 398220 w 600511"/>
              <a:gd name="connsiteY17" fmla="*/ 462720 h 593879"/>
              <a:gd name="connsiteX18" fmla="*/ 384024 w 600511"/>
              <a:gd name="connsiteY18" fmla="*/ 467876 h 593879"/>
              <a:gd name="connsiteX19" fmla="*/ 381766 w 600511"/>
              <a:gd name="connsiteY19" fmla="*/ 472710 h 593879"/>
              <a:gd name="connsiteX20" fmla="*/ 393380 w 600511"/>
              <a:gd name="connsiteY20" fmla="*/ 504936 h 593879"/>
              <a:gd name="connsiteX21" fmla="*/ 398542 w 600511"/>
              <a:gd name="connsiteY21" fmla="*/ 507192 h 593879"/>
              <a:gd name="connsiteX22" fmla="*/ 412738 w 600511"/>
              <a:gd name="connsiteY22" fmla="*/ 502036 h 593879"/>
              <a:gd name="connsiteX23" fmla="*/ 417900 w 600511"/>
              <a:gd name="connsiteY23" fmla="*/ 502680 h 593879"/>
              <a:gd name="connsiteX24" fmla="*/ 420159 w 600511"/>
              <a:gd name="connsiteY24" fmla="*/ 510092 h 593879"/>
              <a:gd name="connsiteX25" fmla="*/ 413706 w 600511"/>
              <a:gd name="connsiteY25" fmla="*/ 523949 h 593879"/>
              <a:gd name="connsiteX26" fmla="*/ 415642 w 600511"/>
              <a:gd name="connsiteY26" fmla="*/ 528783 h 593879"/>
              <a:gd name="connsiteX27" fmla="*/ 446937 w 600511"/>
              <a:gd name="connsiteY27" fmla="*/ 543285 h 593879"/>
              <a:gd name="connsiteX28" fmla="*/ 451777 w 600511"/>
              <a:gd name="connsiteY28" fmla="*/ 541351 h 593879"/>
              <a:gd name="connsiteX29" fmla="*/ 458230 w 600511"/>
              <a:gd name="connsiteY29" fmla="*/ 527494 h 593879"/>
              <a:gd name="connsiteX30" fmla="*/ 462424 w 600511"/>
              <a:gd name="connsiteY30" fmla="*/ 524272 h 593879"/>
              <a:gd name="connsiteX31" fmla="*/ 469199 w 600511"/>
              <a:gd name="connsiteY31" fmla="*/ 528139 h 593879"/>
              <a:gd name="connsiteX32" fmla="*/ 474361 w 600511"/>
              <a:gd name="connsiteY32" fmla="*/ 542318 h 593879"/>
              <a:gd name="connsiteX33" fmla="*/ 479201 w 600511"/>
              <a:gd name="connsiteY33" fmla="*/ 544574 h 593879"/>
              <a:gd name="connsiteX34" fmla="*/ 511464 w 600511"/>
              <a:gd name="connsiteY34" fmla="*/ 532650 h 593879"/>
              <a:gd name="connsiteX35" fmla="*/ 513723 w 600511"/>
              <a:gd name="connsiteY35" fmla="*/ 527816 h 593879"/>
              <a:gd name="connsiteX36" fmla="*/ 508560 w 600511"/>
              <a:gd name="connsiteY36" fmla="*/ 513315 h 593879"/>
              <a:gd name="connsiteX37" fmla="*/ 509206 w 600511"/>
              <a:gd name="connsiteY37" fmla="*/ 508159 h 593879"/>
              <a:gd name="connsiteX38" fmla="*/ 516626 w 600511"/>
              <a:gd name="connsiteY38" fmla="*/ 506225 h 593879"/>
              <a:gd name="connsiteX39" fmla="*/ 530500 w 600511"/>
              <a:gd name="connsiteY39" fmla="*/ 512348 h 593879"/>
              <a:gd name="connsiteX40" fmla="*/ 535339 w 600511"/>
              <a:gd name="connsiteY40" fmla="*/ 510737 h 593879"/>
              <a:gd name="connsiteX41" fmla="*/ 549858 w 600511"/>
              <a:gd name="connsiteY41" fmla="*/ 479478 h 593879"/>
              <a:gd name="connsiteX42" fmla="*/ 547922 w 600511"/>
              <a:gd name="connsiteY42" fmla="*/ 474322 h 593879"/>
              <a:gd name="connsiteX43" fmla="*/ 534049 w 600511"/>
              <a:gd name="connsiteY43" fmla="*/ 467876 h 593879"/>
              <a:gd name="connsiteX44" fmla="*/ 531145 w 600511"/>
              <a:gd name="connsiteY44" fmla="*/ 461109 h 593879"/>
              <a:gd name="connsiteX45" fmla="*/ 534694 w 600511"/>
              <a:gd name="connsiteY45" fmla="*/ 457242 h 593879"/>
              <a:gd name="connsiteX46" fmla="*/ 548890 w 600511"/>
              <a:gd name="connsiteY46" fmla="*/ 451764 h 593879"/>
              <a:gd name="connsiteX47" fmla="*/ 551148 w 600511"/>
              <a:gd name="connsiteY47" fmla="*/ 446930 h 593879"/>
              <a:gd name="connsiteX48" fmla="*/ 539211 w 600511"/>
              <a:gd name="connsiteY48" fmla="*/ 414704 h 593879"/>
              <a:gd name="connsiteX49" fmla="*/ 534371 w 600511"/>
              <a:gd name="connsiteY49" fmla="*/ 412448 h 593879"/>
              <a:gd name="connsiteX50" fmla="*/ 520175 w 600511"/>
              <a:gd name="connsiteY50" fmla="*/ 417604 h 593879"/>
              <a:gd name="connsiteX51" fmla="*/ 514691 w 600511"/>
              <a:gd name="connsiteY51" fmla="*/ 416960 h 593879"/>
              <a:gd name="connsiteX52" fmla="*/ 512755 w 600511"/>
              <a:gd name="connsiteY52" fmla="*/ 409548 h 593879"/>
              <a:gd name="connsiteX53" fmla="*/ 518885 w 600511"/>
              <a:gd name="connsiteY53" fmla="*/ 396013 h 593879"/>
              <a:gd name="connsiteX54" fmla="*/ 516949 w 600511"/>
              <a:gd name="connsiteY54" fmla="*/ 390857 h 593879"/>
              <a:gd name="connsiteX55" fmla="*/ 485976 w 600511"/>
              <a:gd name="connsiteY55" fmla="*/ 376355 h 593879"/>
              <a:gd name="connsiteX56" fmla="*/ 480814 w 600511"/>
              <a:gd name="connsiteY56" fmla="*/ 378289 h 593879"/>
              <a:gd name="connsiteX57" fmla="*/ 474361 w 600511"/>
              <a:gd name="connsiteY57" fmla="*/ 392146 h 593879"/>
              <a:gd name="connsiteX58" fmla="*/ 470167 w 600511"/>
              <a:gd name="connsiteY58" fmla="*/ 395368 h 593879"/>
              <a:gd name="connsiteX59" fmla="*/ 463714 w 600511"/>
              <a:gd name="connsiteY59" fmla="*/ 391824 h 593879"/>
              <a:gd name="connsiteX60" fmla="*/ 458230 w 600511"/>
              <a:gd name="connsiteY60" fmla="*/ 377322 h 593879"/>
              <a:gd name="connsiteX61" fmla="*/ 453390 w 600511"/>
              <a:gd name="connsiteY61" fmla="*/ 375066 h 593879"/>
              <a:gd name="connsiteX62" fmla="*/ 0 w 600511"/>
              <a:gd name="connsiteY62" fmla="*/ 372515 h 593879"/>
              <a:gd name="connsiteX63" fmla="*/ 233292 w 600511"/>
              <a:gd name="connsiteY63" fmla="*/ 465626 h 593879"/>
              <a:gd name="connsiteX64" fmla="*/ 305248 w 600511"/>
              <a:gd name="connsiteY64" fmla="*/ 461116 h 593879"/>
              <a:gd name="connsiteX65" fmla="*/ 332998 w 600511"/>
              <a:gd name="connsiteY65" fmla="*/ 549716 h 593879"/>
              <a:gd name="connsiteX66" fmla="*/ 233292 w 600511"/>
              <a:gd name="connsiteY66" fmla="*/ 558737 h 593879"/>
              <a:gd name="connsiteX67" fmla="*/ 0 w 600511"/>
              <a:gd name="connsiteY67" fmla="*/ 465626 h 593879"/>
              <a:gd name="connsiteX68" fmla="*/ 466295 w 600511"/>
              <a:gd name="connsiteY68" fmla="*/ 326083 h 593879"/>
              <a:gd name="connsiteX69" fmla="*/ 600511 w 600511"/>
              <a:gd name="connsiteY69" fmla="*/ 459820 h 593879"/>
              <a:gd name="connsiteX70" fmla="*/ 466295 w 600511"/>
              <a:gd name="connsiteY70" fmla="*/ 593879 h 593879"/>
              <a:gd name="connsiteX71" fmla="*/ 332080 w 600511"/>
              <a:gd name="connsiteY71" fmla="*/ 459820 h 593879"/>
              <a:gd name="connsiteX72" fmla="*/ 466295 w 600511"/>
              <a:gd name="connsiteY72" fmla="*/ 326083 h 593879"/>
              <a:gd name="connsiteX73" fmla="*/ 0 w 600511"/>
              <a:gd name="connsiteY73" fmla="*/ 232654 h 593879"/>
              <a:gd name="connsiteX74" fmla="*/ 233309 w 600511"/>
              <a:gd name="connsiteY74" fmla="*/ 326103 h 593879"/>
              <a:gd name="connsiteX75" fmla="*/ 466296 w 600511"/>
              <a:gd name="connsiteY75" fmla="*/ 232654 h 593879"/>
              <a:gd name="connsiteX76" fmla="*/ 466296 w 600511"/>
              <a:gd name="connsiteY76" fmla="*/ 299035 h 593879"/>
              <a:gd name="connsiteX77" fmla="*/ 312370 w 600511"/>
              <a:gd name="connsiteY77" fmla="*/ 413429 h 593879"/>
              <a:gd name="connsiteX78" fmla="*/ 233309 w 600511"/>
              <a:gd name="connsiteY78" fmla="*/ 419229 h 593879"/>
              <a:gd name="connsiteX79" fmla="*/ 0 w 600511"/>
              <a:gd name="connsiteY79" fmla="*/ 326103 h 593879"/>
              <a:gd name="connsiteX80" fmla="*/ 233309 w 600511"/>
              <a:gd name="connsiteY80" fmla="*/ 23200 h 593879"/>
              <a:gd name="connsiteX81" fmla="*/ 23234 w 600511"/>
              <a:gd name="connsiteY81" fmla="*/ 93123 h 593879"/>
              <a:gd name="connsiteX82" fmla="*/ 233309 w 600511"/>
              <a:gd name="connsiteY82" fmla="*/ 163046 h 593879"/>
              <a:gd name="connsiteX83" fmla="*/ 443062 w 600511"/>
              <a:gd name="connsiteY83" fmla="*/ 93123 h 593879"/>
              <a:gd name="connsiteX84" fmla="*/ 233309 w 600511"/>
              <a:gd name="connsiteY84" fmla="*/ 23200 h 593879"/>
              <a:gd name="connsiteX85" fmla="*/ 233309 w 600511"/>
              <a:gd name="connsiteY85" fmla="*/ 0 h 593879"/>
              <a:gd name="connsiteX86" fmla="*/ 466296 w 600511"/>
              <a:gd name="connsiteY86" fmla="*/ 93123 h 593879"/>
              <a:gd name="connsiteX87" fmla="*/ 466296 w 600511"/>
              <a:gd name="connsiteY87" fmla="*/ 186246 h 593879"/>
              <a:gd name="connsiteX88" fmla="*/ 233309 w 600511"/>
              <a:gd name="connsiteY88" fmla="*/ 279369 h 593879"/>
              <a:gd name="connsiteX89" fmla="*/ 0 w 600511"/>
              <a:gd name="connsiteY89" fmla="*/ 186246 h 593879"/>
              <a:gd name="connsiteX90" fmla="*/ 0 w 600511"/>
              <a:gd name="connsiteY90" fmla="*/ 93123 h 593879"/>
              <a:gd name="connsiteX91" fmla="*/ 233309 w 600511"/>
              <a:gd name="connsiteY91" fmla="*/ 0 h 593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600511" h="593879">
                <a:moveTo>
                  <a:pt x="466437" y="421770"/>
                </a:moveTo>
                <a:cubicBezTo>
                  <a:pt x="487560" y="421770"/>
                  <a:pt x="504684" y="438878"/>
                  <a:pt x="504684" y="459981"/>
                </a:cubicBezTo>
                <a:cubicBezTo>
                  <a:pt x="504684" y="481084"/>
                  <a:pt x="487560" y="498192"/>
                  <a:pt x="466437" y="498192"/>
                </a:cubicBezTo>
                <a:cubicBezTo>
                  <a:pt x="445314" y="498192"/>
                  <a:pt x="428190" y="481084"/>
                  <a:pt x="428190" y="459981"/>
                </a:cubicBezTo>
                <a:cubicBezTo>
                  <a:pt x="428190" y="438878"/>
                  <a:pt x="445314" y="421770"/>
                  <a:pt x="466437" y="421770"/>
                </a:cubicBezTo>
                <a:close/>
                <a:moveTo>
                  <a:pt x="453390" y="375066"/>
                </a:moveTo>
                <a:lnTo>
                  <a:pt x="421127" y="386990"/>
                </a:lnTo>
                <a:cubicBezTo>
                  <a:pt x="419191" y="387957"/>
                  <a:pt x="418223" y="389890"/>
                  <a:pt x="418868" y="392146"/>
                </a:cubicBezTo>
                <a:lnTo>
                  <a:pt x="424031" y="406325"/>
                </a:lnTo>
                <a:cubicBezTo>
                  <a:pt x="424998" y="408259"/>
                  <a:pt x="424676" y="410515"/>
                  <a:pt x="423385" y="411481"/>
                </a:cubicBezTo>
                <a:cubicBezTo>
                  <a:pt x="422417" y="412448"/>
                  <a:pt x="418223" y="414382"/>
                  <a:pt x="416287" y="413737"/>
                </a:cubicBezTo>
                <a:lnTo>
                  <a:pt x="402414" y="407292"/>
                </a:lnTo>
                <a:cubicBezTo>
                  <a:pt x="400478" y="406325"/>
                  <a:pt x="398220" y="407292"/>
                  <a:pt x="397252" y="409226"/>
                </a:cubicBezTo>
                <a:lnTo>
                  <a:pt x="383056" y="440485"/>
                </a:lnTo>
                <a:cubicBezTo>
                  <a:pt x="382088" y="442096"/>
                  <a:pt x="383056" y="444674"/>
                  <a:pt x="384669" y="445318"/>
                </a:cubicBezTo>
                <a:lnTo>
                  <a:pt x="398542" y="451764"/>
                </a:lnTo>
                <a:cubicBezTo>
                  <a:pt x="400478" y="452730"/>
                  <a:pt x="402091" y="454664"/>
                  <a:pt x="401769" y="455953"/>
                </a:cubicBezTo>
                <a:cubicBezTo>
                  <a:pt x="401769" y="457564"/>
                  <a:pt x="400156" y="462076"/>
                  <a:pt x="398220" y="462720"/>
                </a:cubicBezTo>
                <a:lnTo>
                  <a:pt x="384024" y="467876"/>
                </a:lnTo>
                <a:cubicBezTo>
                  <a:pt x="382088" y="468521"/>
                  <a:pt x="381120" y="470777"/>
                  <a:pt x="381766" y="472710"/>
                </a:cubicBezTo>
                <a:lnTo>
                  <a:pt x="393380" y="504936"/>
                </a:lnTo>
                <a:cubicBezTo>
                  <a:pt x="394348" y="506870"/>
                  <a:pt x="396607" y="507836"/>
                  <a:pt x="398542" y="507192"/>
                </a:cubicBezTo>
                <a:lnTo>
                  <a:pt x="412738" y="502036"/>
                </a:lnTo>
                <a:cubicBezTo>
                  <a:pt x="414674" y="501391"/>
                  <a:pt x="417255" y="501713"/>
                  <a:pt x="417900" y="502680"/>
                </a:cubicBezTo>
                <a:cubicBezTo>
                  <a:pt x="418868" y="503969"/>
                  <a:pt x="421127" y="508159"/>
                  <a:pt x="420159" y="510092"/>
                </a:cubicBezTo>
                <a:lnTo>
                  <a:pt x="413706" y="523949"/>
                </a:lnTo>
                <a:cubicBezTo>
                  <a:pt x="412738" y="525561"/>
                  <a:pt x="413706" y="527816"/>
                  <a:pt x="415642" y="528783"/>
                </a:cubicBezTo>
                <a:lnTo>
                  <a:pt x="446937" y="543285"/>
                </a:lnTo>
                <a:cubicBezTo>
                  <a:pt x="448873" y="544251"/>
                  <a:pt x="451132" y="543285"/>
                  <a:pt x="451777" y="541351"/>
                </a:cubicBezTo>
                <a:lnTo>
                  <a:pt x="458230" y="527494"/>
                </a:lnTo>
                <a:cubicBezTo>
                  <a:pt x="459198" y="525561"/>
                  <a:pt x="461133" y="524272"/>
                  <a:pt x="462424" y="524272"/>
                </a:cubicBezTo>
                <a:cubicBezTo>
                  <a:pt x="464037" y="524272"/>
                  <a:pt x="468554" y="525883"/>
                  <a:pt x="469199" y="528139"/>
                </a:cubicBezTo>
                <a:lnTo>
                  <a:pt x="474361" y="542318"/>
                </a:lnTo>
                <a:cubicBezTo>
                  <a:pt x="475007" y="544251"/>
                  <a:pt x="477265" y="545218"/>
                  <a:pt x="479201" y="544574"/>
                </a:cubicBezTo>
                <a:lnTo>
                  <a:pt x="511464" y="532650"/>
                </a:lnTo>
                <a:cubicBezTo>
                  <a:pt x="513400" y="532006"/>
                  <a:pt x="514368" y="529750"/>
                  <a:pt x="513723" y="527816"/>
                </a:cubicBezTo>
                <a:lnTo>
                  <a:pt x="508560" y="513315"/>
                </a:lnTo>
                <a:cubicBezTo>
                  <a:pt x="507915" y="511381"/>
                  <a:pt x="508238" y="509125"/>
                  <a:pt x="509206" y="508159"/>
                </a:cubicBezTo>
                <a:cubicBezTo>
                  <a:pt x="510496" y="507192"/>
                  <a:pt x="514691" y="505258"/>
                  <a:pt x="516626" y="506225"/>
                </a:cubicBezTo>
                <a:lnTo>
                  <a:pt x="530500" y="512348"/>
                </a:lnTo>
                <a:cubicBezTo>
                  <a:pt x="532435" y="513315"/>
                  <a:pt x="534694" y="512348"/>
                  <a:pt x="535339" y="510737"/>
                </a:cubicBezTo>
                <a:lnTo>
                  <a:pt x="549858" y="479478"/>
                </a:lnTo>
                <a:cubicBezTo>
                  <a:pt x="550825" y="477544"/>
                  <a:pt x="549858" y="475288"/>
                  <a:pt x="547922" y="474322"/>
                </a:cubicBezTo>
                <a:lnTo>
                  <a:pt x="534049" y="467876"/>
                </a:lnTo>
                <a:cubicBezTo>
                  <a:pt x="532113" y="467232"/>
                  <a:pt x="531145" y="462398"/>
                  <a:pt x="531145" y="461109"/>
                </a:cubicBezTo>
                <a:cubicBezTo>
                  <a:pt x="531145" y="459498"/>
                  <a:pt x="532435" y="457886"/>
                  <a:pt x="534694" y="457242"/>
                </a:cubicBezTo>
                <a:lnTo>
                  <a:pt x="548890" y="451764"/>
                </a:lnTo>
                <a:cubicBezTo>
                  <a:pt x="550825" y="451119"/>
                  <a:pt x="551793" y="448863"/>
                  <a:pt x="551148" y="446930"/>
                </a:cubicBezTo>
                <a:lnTo>
                  <a:pt x="539211" y="414704"/>
                </a:lnTo>
                <a:cubicBezTo>
                  <a:pt x="538565" y="412770"/>
                  <a:pt x="536307" y="411804"/>
                  <a:pt x="534371" y="412448"/>
                </a:cubicBezTo>
                <a:lnTo>
                  <a:pt x="520175" y="417604"/>
                </a:lnTo>
                <a:cubicBezTo>
                  <a:pt x="517917" y="418571"/>
                  <a:pt x="515658" y="418249"/>
                  <a:pt x="514691" y="416960"/>
                </a:cubicBezTo>
                <a:cubicBezTo>
                  <a:pt x="513723" y="415993"/>
                  <a:pt x="511787" y="411481"/>
                  <a:pt x="512755" y="409548"/>
                </a:cubicBezTo>
                <a:lnTo>
                  <a:pt x="518885" y="396013"/>
                </a:lnTo>
                <a:cubicBezTo>
                  <a:pt x="519853" y="394079"/>
                  <a:pt x="518885" y="391824"/>
                  <a:pt x="516949" y="390857"/>
                </a:cubicBezTo>
                <a:lnTo>
                  <a:pt x="485976" y="376355"/>
                </a:lnTo>
                <a:cubicBezTo>
                  <a:pt x="484040" y="375711"/>
                  <a:pt x="481782" y="376355"/>
                  <a:pt x="480814" y="378289"/>
                </a:cubicBezTo>
                <a:lnTo>
                  <a:pt x="474361" y="392146"/>
                </a:lnTo>
                <a:cubicBezTo>
                  <a:pt x="473716" y="394079"/>
                  <a:pt x="471780" y="395691"/>
                  <a:pt x="470167" y="395368"/>
                </a:cubicBezTo>
                <a:cubicBezTo>
                  <a:pt x="468877" y="395368"/>
                  <a:pt x="464360" y="393757"/>
                  <a:pt x="463714" y="391824"/>
                </a:cubicBezTo>
                <a:lnTo>
                  <a:pt x="458230" y="377322"/>
                </a:lnTo>
                <a:cubicBezTo>
                  <a:pt x="457584" y="375389"/>
                  <a:pt x="455326" y="374422"/>
                  <a:pt x="453390" y="375066"/>
                </a:cubicBezTo>
                <a:close/>
                <a:moveTo>
                  <a:pt x="0" y="372515"/>
                </a:moveTo>
                <a:cubicBezTo>
                  <a:pt x="0" y="424064"/>
                  <a:pt x="104223" y="465626"/>
                  <a:pt x="233292" y="465626"/>
                </a:cubicBezTo>
                <a:cubicBezTo>
                  <a:pt x="258461" y="465626"/>
                  <a:pt x="282661" y="464015"/>
                  <a:pt x="305248" y="461116"/>
                </a:cubicBezTo>
                <a:cubicBezTo>
                  <a:pt x="305571" y="493978"/>
                  <a:pt x="315574" y="524264"/>
                  <a:pt x="332998" y="549716"/>
                </a:cubicBezTo>
                <a:cubicBezTo>
                  <a:pt x="302667" y="555515"/>
                  <a:pt x="268786" y="558737"/>
                  <a:pt x="233292" y="558737"/>
                </a:cubicBezTo>
                <a:cubicBezTo>
                  <a:pt x="104546" y="558737"/>
                  <a:pt x="0" y="517175"/>
                  <a:pt x="0" y="465626"/>
                </a:cubicBezTo>
                <a:close/>
                <a:moveTo>
                  <a:pt x="466295" y="326083"/>
                </a:moveTo>
                <a:cubicBezTo>
                  <a:pt x="540501" y="326083"/>
                  <a:pt x="600511" y="386023"/>
                  <a:pt x="600511" y="459820"/>
                </a:cubicBezTo>
                <a:cubicBezTo>
                  <a:pt x="600511" y="533939"/>
                  <a:pt x="540501" y="593879"/>
                  <a:pt x="466295" y="593879"/>
                </a:cubicBezTo>
                <a:cubicBezTo>
                  <a:pt x="392412" y="593879"/>
                  <a:pt x="332080" y="533939"/>
                  <a:pt x="332080" y="459820"/>
                </a:cubicBezTo>
                <a:cubicBezTo>
                  <a:pt x="332080" y="386023"/>
                  <a:pt x="392412" y="326083"/>
                  <a:pt x="466295" y="326083"/>
                </a:cubicBezTo>
                <a:close/>
                <a:moveTo>
                  <a:pt x="0" y="232654"/>
                </a:moveTo>
                <a:cubicBezTo>
                  <a:pt x="0" y="284212"/>
                  <a:pt x="104554" y="326103"/>
                  <a:pt x="233309" y="326103"/>
                </a:cubicBezTo>
                <a:cubicBezTo>
                  <a:pt x="362065" y="326103"/>
                  <a:pt x="466296" y="284212"/>
                  <a:pt x="466296" y="232654"/>
                </a:cubicBezTo>
                <a:lnTo>
                  <a:pt x="466296" y="299035"/>
                </a:lnTo>
                <a:cubicBezTo>
                  <a:pt x="393689" y="299035"/>
                  <a:pt x="332377" y="347370"/>
                  <a:pt x="312370" y="413429"/>
                </a:cubicBezTo>
                <a:cubicBezTo>
                  <a:pt x="287522" y="416973"/>
                  <a:pt x="261061" y="419229"/>
                  <a:pt x="233309" y="419229"/>
                </a:cubicBezTo>
                <a:cubicBezTo>
                  <a:pt x="104231" y="419229"/>
                  <a:pt x="0" y="377338"/>
                  <a:pt x="0" y="326103"/>
                </a:cubicBezTo>
                <a:close/>
                <a:moveTo>
                  <a:pt x="233309" y="23200"/>
                </a:moveTo>
                <a:cubicBezTo>
                  <a:pt x="105199" y="23200"/>
                  <a:pt x="23234" y="64445"/>
                  <a:pt x="23234" y="93123"/>
                </a:cubicBezTo>
                <a:cubicBezTo>
                  <a:pt x="23234" y="121479"/>
                  <a:pt x="105199" y="163046"/>
                  <a:pt x="233309" y="163046"/>
                </a:cubicBezTo>
                <a:cubicBezTo>
                  <a:pt x="361420" y="163046"/>
                  <a:pt x="443062" y="121479"/>
                  <a:pt x="443062" y="93123"/>
                </a:cubicBezTo>
                <a:cubicBezTo>
                  <a:pt x="443062" y="64445"/>
                  <a:pt x="361420" y="23200"/>
                  <a:pt x="233309" y="23200"/>
                </a:cubicBezTo>
                <a:close/>
                <a:moveTo>
                  <a:pt x="233309" y="0"/>
                </a:moveTo>
                <a:cubicBezTo>
                  <a:pt x="362065" y="0"/>
                  <a:pt x="466296" y="41567"/>
                  <a:pt x="466296" y="93123"/>
                </a:cubicBezTo>
                <a:lnTo>
                  <a:pt x="466296" y="186246"/>
                </a:lnTo>
                <a:cubicBezTo>
                  <a:pt x="466296" y="237802"/>
                  <a:pt x="362065" y="279369"/>
                  <a:pt x="233309" y="279369"/>
                </a:cubicBezTo>
                <a:cubicBezTo>
                  <a:pt x="104231" y="279369"/>
                  <a:pt x="0" y="237802"/>
                  <a:pt x="0" y="186246"/>
                </a:cubicBezTo>
                <a:lnTo>
                  <a:pt x="0" y="93123"/>
                </a:lnTo>
                <a:cubicBezTo>
                  <a:pt x="0" y="41567"/>
                  <a:pt x="104554" y="0"/>
                  <a:pt x="2333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9" name="圆角矩形 8">
            <a:extLst>
              <a:ext uri="{FF2B5EF4-FFF2-40B4-BE49-F238E27FC236}">
                <a16:creationId xmlns="" xmlns:a16="http://schemas.microsoft.com/office/drawing/2014/main" id="{E64554A7-3C58-034D-B7FD-7CDB4D19F062}"/>
              </a:ext>
            </a:extLst>
          </p:cNvPr>
          <p:cNvSpPr/>
          <p:nvPr/>
        </p:nvSpPr>
        <p:spPr>
          <a:xfrm>
            <a:off x="1016001" y="4785033"/>
            <a:ext cx="842952" cy="607803"/>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10" name="Oval 18">
            <a:extLst>
              <a:ext uri="{FF2B5EF4-FFF2-40B4-BE49-F238E27FC236}">
                <a16:creationId xmlns="" xmlns:a16="http://schemas.microsoft.com/office/drawing/2014/main" id="{688396FF-8BA1-7244-83E3-C1D43A065D7D}"/>
              </a:ext>
            </a:extLst>
          </p:cNvPr>
          <p:cNvSpPr/>
          <p:nvPr/>
        </p:nvSpPr>
        <p:spPr>
          <a:xfrm>
            <a:off x="1305974" y="4939490"/>
            <a:ext cx="299304" cy="298888"/>
          </a:xfrm>
          <a:custGeom>
            <a:avLst/>
            <a:gdLst>
              <a:gd name="T0" fmla="*/ 5110 w 8160"/>
              <a:gd name="T1" fmla="*/ 4617 h 8160"/>
              <a:gd name="T2" fmla="*/ 4329 w 8160"/>
              <a:gd name="T3" fmla="*/ 5605 h 8160"/>
              <a:gd name="T4" fmla="*/ 3830 w 8160"/>
              <a:gd name="T5" fmla="*/ 5605 h 8160"/>
              <a:gd name="T6" fmla="*/ 3159 w 8160"/>
              <a:gd name="T7" fmla="*/ 5116 h 8160"/>
              <a:gd name="T8" fmla="*/ 3319 w 8160"/>
              <a:gd name="T9" fmla="*/ 4632 h 8160"/>
              <a:gd name="T10" fmla="*/ 4156 w 8160"/>
              <a:gd name="T11" fmla="*/ 4921 h 8160"/>
              <a:gd name="T12" fmla="*/ 4536 w 8160"/>
              <a:gd name="T13" fmla="*/ 4666 h 8160"/>
              <a:gd name="T14" fmla="*/ 3136 w 8160"/>
              <a:gd name="T15" fmla="*/ 3528 h 8160"/>
              <a:gd name="T16" fmla="*/ 3829 w 8160"/>
              <a:gd name="T17" fmla="*/ 2750 h 8160"/>
              <a:gd name="T18" fmla="*/ 4080 w 8160"/>
              <a:gd name="T19" fmla="*/ 2305 h 8160"/>
              <a:gd name="T20" fmla="*/ 4329 w 8160"/>
              <a:gd name="T21" fmla="*/ 2752 h 8160"/>
              <a:gd name="T22" fmla="*/ 5016 w 8160"/>
              <a:gd name="T23" fmla="*/ 3190 h 8160"/>
              <a:gd name="T24" fmla="*/ 4600 w 8160"/>
              <a:gd name="T25" fmla="*/ 3415 h 8160"/>
              <a:gd name="T26" fmla="*/ 3710 w 8160"/>
              <a:gd name="T27" fmla="*/ 3468 h 8160"/>
              <a:gd name="T28" fmla="*/ 4277 w 8160"/>
              <a:gd name="T29" fmla="*/ 3821 h 8160"/>
              <a:gd name="T30" fmla="*/ 8160 w 8160"/>
              <a:gd name="T31" fmla="*/ 3610 h 8160"/>
              <a:gd name="T32" fmla="*/ 7638 w 8160"/>
              <a:gd name="T33" fmla="*/ 5072 h 8160"/>
              <a:gd name="T34" fmla="*/ 6853 w 8160"/>
              <a:gd name="T35" fmla="*/ 5450 h 8160"/>
              <a:gd name="T36" fmla="*/ 7297 w 8160"/>
              <a:gd name="T37" fmla="*/ 6633 h 8160"/>
              <a:gd name="T38" fmla="*/ 6264 w 8160"/>
              <a:gd name="T39" fmla="*/ 7450 h 8160"/>
              <a:gd name="T40" fmla="*/ 5451 w 8160"/>
              <a:gd name="T41" fmla="*/ 6853 h 8160"/>
              <a:gd name="T42" fmla="*/ 5072 w 8160"/>
              <a:gd name="T43" fmla="*/ 7638 h 8160"/>
              <a:gd name="T44" fmla="*/ 3610 w 8160"/>
              <a:gd name="T45" fmla="*/ 8160 h 8160"/>
              <a:gd name="T46" fmla="*/ 3088 w 8160"/>
              <a:gd name="T47" fmla="*/ 7011 h 8160"/>
              <a:gd name="T48" fmla="*/ 2265 w 8160"/>
              <a:gd name="T49" fmla="*/ 7297 h 8160"/>
              <a:gd name="T50" fmla="*/ 1527 w 8160"/>
              <a:gd name="T51" fmla="*/ 7297 h 8160"/>
              <a:gd name="T52" fmla="*/ 710 w 8160"/>
              <a:gd name="T53" fmla="*/ 6263 h 8160"/>
              <a:gd name="T54" fmla="*/ 1307 w 8160"/>
              <a:gd name="T55" fmla="*/ 5450 h 8160"/>
              <a:gd name="T56" fmla="*/ 522 w 8160"/>
              <a:gd name="T57" fmla="*/ 5071 h 8160"/>
              <a:gd name="T58" fmla="*/ 0 w 8160"/>
              <a:gd name="T59" fmla="*/ 3610 h 8160"/>
              <a:gd name="T60" fmla="*/ 1149 w 8160"/>
              <a:gd name="T61" fmla="*/ 3088 h 8160"/>
              <a:gd name="T62" fmla="*/ 863 w 8160"/>
              <a:gd name="T63" fmla="*/ 2265 h 8160"/>
              <a:gd name="T64" fmla="*/ 1527 w 8160"/>
              <a:gd name="T65" fmla="*/ 862 h 8160"/>
              <a:gd name="T66" fmla="*/ 2709 w 8160"/>
              <a:gd name="T67" fmla="*/ 1307 h 8160"/>
              <a:gd name="T68" fmla="*/ 3088 w 8160"/>
              <a:gd name="T69" fmla="*/ 522 h 8160"/>
              <a:gd name="T70" fmla="*/ 4550 w 8160"/>
              <a:gd name="T71" fmla="*/ 0 h 8160"/>
              <a:gd name="T72" fmla="*/ 5071 w 8160"/>
              <a:gd name="T73" fmla="*/ 1149 h 8160"/>
              <a:gd name="T74" fmla="*/ 5894 w 8160"/>
              <a:gd name="T75" fmla="*/ 863 h 8160"/>
              <a:gd name="T76" fmla="*/ 7297 w 8160"/>
              <a:gd name="T77" fmla="*/ 1527 h 8160"/>
              <a:gd name="T78" fmla="*/ 7297 w 8160"/>
              <a:gd name="T79" fmla="*/ 2266 h 8160"/>
              <a:gd name="T80" fmla="*/ 7011 w 8160"/>
              <a:gd name="T81" fmla="*/ 3088 h 8160"/>
              <a:gd name="T82" fmla="*/ 8160 w 8160"/>
              <a:gd name="T83" fmla="*/ 3610 h 8160"/>
              <a:gd name="T84" fmla="*/ 4080 w 8160"/>
              <a:gd name="T85" fmla="*/ 2027 h 8160"/>
              <a:gd name="T86" fmla="*/ 4080 w 8160"/>
              <a:gd name="T87" fmla="*/ 6133 h 8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60" h="8160">
                <a:moveTo>
                  <a:pt x="5110" y="4609"/>
                </a:moveTo>
                <a:lnTo>
                  <a:pt x="5110" y="4617"/>
                </a:lnTo>
                <a:cubicBezTo>
                  <a:pt x="5110" y="5079"/>
                  <a:pt x="4796" y="5361"/>
                  <a:pt x="4329" y="5419"/>
                </a:cubicBezTo>
                <a:lnTo>
                  <a:pt x="4329" y="5605"/>
                </a:lnTo>
                <a:cubicBezTo>
                  <a:pt x="4329" y="5743"/>
                  <a:pt x="4218" y="5855"/>
                  <a:pt x="4080" y="5855"/>
                </a:cubicBezTo>
                <a:cubicBezTo>
                  <a:pt x="3942" y="5855"/>
                  <a:pt x="3830" y="5743"/>
                  <a:pt x="3830" y="5605"/>
                </a:cubicBezTo>
                <a:lnTo>
                  <a:pt x="3830" y="5398"/>
                </a:lnTo>
                <a:cubicBezTo>
                  <a:pt x="3593" y="5354"/>
                  <a:pt x="3362" y="5262"/>
                  <a:pt x="3159" y="5116"/>
                </a:cubicBezTo>
                <a:cubicBezTo>
                  <a:pt x="3095" y="5071"/>
                  <a:pt x="3049" y="4988"/>
                  <a:pt x="3049" y="4898"/>
                </a:cubicBezTo>
                <a:cubicBezTo>
                  <a:pt x="3049" y="4748"/>
                  <a:pt x="3170" y="4632"/>
                  <a:pt x="3319" y="4632"/>
                </a:cubicBezTo>
                <a:cubicBezTo>
                  <a:pt x="3394" y="4632"/>
                  <a:pt x="3447" y="4658"/>
                  <a:pt x="3485" y="4684"/>
                </a:cubicBezTo>
                <a:cubicBezTo>
                  <a:pt x="3683" y="4831"/>
                  <a:pt x="3901" y="4921"/>
                  <a:pt x="4156" y="4921"/>
                </a:cubicBezTo>
                <a:cubicBezTo>
                  <a:pt x="4393" y="4921"/>
                  <a:pt x="4536" y="4827"/>
                  <a:pt x="4536" y="4673"/>
                </a:cubicBezTo>
                <a:lnTo>
                  <a:pt x="4536" y="4666"/>
                </a:lnTo>
                <a:cubicBezTo>
                  <a:pt x="4536" y="4519"/>
                  <a:pt x="4445" y="4444"/>
                  <a:pt x="4006" y="4331"/>
                </a:cubicBezTo>
                <a:cubicBezTo>
                  <a:pt x="3478" y="4196"/>
                  <a:pt x="3136" y="4050"/>
                  <a:pt x="3136" y="3528"/>
                </a:cubicBezTo>
                <a:lnTo>
                  <a:pt x="3136" y="3520"/>
                </a:lnTo>
                <a:cubicBezTo>
                  <a:pt x="3136" y="3114"/>
                  <a:pt x="3415" y="2827"/>
                  <a:pt x="3829" y="2750"/>
                </a:cubicBezTo>
                <a:lnTo>
                  <a:pt x="3829" y="2554"/>
                </a:lnTo>
                <a:cubicBezTo>
                  <a:pt x="3829" y="2417"/>
                  <a:pt x="3942" y="2305"/>
                  <a:pt x="4080" y="2305"/>
                </a:cubicBezTo>
                <a:cubicBezTo>
                  <a:pt x="4218" y="2305"/>
                  <a:pt x="4329" y="2417"/>
                  <a:pt x="4329" y="2554"/>
                </a:cubicBezTo>
                <a:lnTo>
                  <a:pt x="4329" y="2752"/>
                </a:lnTo>
                <a:cubicBezTo>
                  <a:pt x="4536" y="2786"/>
                  <a:pt x="4723" y="2856"/>
                  <a:pt x="4889" y="2961"/>
                </a:cubicBezTo>
                <a:cubicBezTo>
                  <a:pt x="4952" y="2998"/>
                  <a:pt x="5016" y="3077"/>
                  <a:pt x="5016" y="3190"/>
                </a:cubicBezTo>
                <a:cubicBezTo>
                  <a:pt x="5016" y="3340"/>
                  <a:pt x="4896" y="3457"/>
                  <a:pt x="4746" y="3457"/>
                </a:cubicBezTo>
                <a:cubicBezTo>
                  <a:pt x="4689" y="3457"/>
                  <a:pt x="4645" y="3442"/>
                  <a:pt x="4600" y="3415"/>
                </a:cubicBezTo>
                <a:cubicBezTo>
                  <a:pt x="4409" y="3303"/>
                  <a:pt x="4228" y="3239"/>
                  <a:pt x="4047" y="3239"/>
                </a:cubicBezTo>
                <a:cubicBezTo>
                  <a:pt x="3826" y="3239"/>
                  <a:pt x="3710" y="3340"/>
                  <a:pt x="3710" y="3468"/>
                </a:cubicBezTo>
                <a:lnTo>
                  <a:pt x="3710" y="3475"/>
                </a:lnTo>
                <a:cubicBezTo>
                  <a:pt x="3710" y="3648"/>
                  <a:pt x="3822" y="3704"/>
                  <a:pt x="4277" y="3821"/>
                </a:cubicBezTo>
                <a:cubicBezTo>
                  <a:pt x="4810" y="3960"/>
                  <a:pt x="5110" y="4151"/>
                  <a:pt x="5110" y="4609"/>
                </a:cubicBezTo>
                <a:close/>
                <a:moveTo>
                  <a:pt x="8160" y="3610"/>
                </a:moveTo>
                <a:lnTo>
                  <a:pt x="8160" y="4550"/>
                </a:lnTo>
                <a:cubicBezTo>
                  <a:pt x="8160" y="4838"/>
                  <a:pt x="7926" y="5072"/>
                  <a:pt x="7638" y="5072"/>
                </a:cubicBezTo>
                <a:lnTo>
                  <a:pt x="7011" y="5072"/>
                </a:lnTo>
                <a:cubicBezTo>
                  <a:pt x="6967" y="5202"/>
                  <a:pt x="6914" y="5328"/>
                  <a:pt x="6853" y="5450"/>
                </a:cubicBezTo>
                <a:lnTo>
                  <a:pt x="7297" y="5895"/>
                </a:lnTo>
                <a:cubicBezTo>
                  <a:pt x="7501" y="6099"/>
                  <a:pt x="7501" y="6429"/>
                  <a:pt x="7297" y="6633"/>
                </a:cubicBezTo>
                <a:lnTo>
                  <a:pt x="6633" y="7297"/>
                </a:lnTo>
                <a:cubicBezTo>
                  <a:pt x="6531" y="7399"/>
                  <a:pt x="6397" y="7450"/>
                  <a:pt x="6264" y="7450"/>
                </a:cubicBezTo>
                <a:cubicBezTo>
                  <a:pt x="6130" y="7450"/>
                  <a:pt x="5997" y="7399"/>
                  <a:pt x="5895" y="7297"/>
                </a:cubicBezTo>
                <a:lnTo>
                  <a:pt x="5451" y="6853"/>
                </a:lnTo>
                <a:cubicBezTo>
                  <a:pt x="5328" y="6914"/>
                  <a:pt x="5202" y="6967"/>
                  <a:pt x="5072" y="7011"/>
                </a:cubicBezTo>
                <a:lnTo>
                  <a:pt x="5072" y="7638"/>
                </a:lnTo>
                <a:cubicBezTo>
                  <a:pt x="5072" y="7926"/>
                  <a:pt x="4838" y="8160"/>
                  <a:pt x="4550" y="8160"/>
                </a:cubicBezTo>
                <a:lnTo>
                  <a:pt x="3610" y="8160"/>
                </a:lnTo>
                <a:cubicBezTo>
                  <a:pt x="3322" y="8160"/>
                  <a:pt x="3088" y="7926"/>
                  <a:pt x="3088" y="7638"/>
                </a:cubicBezTo>
                <a:lnTo>
                  <a:pt x="3088" y="7011"/>
                </a:lnTo>
                <a:cubicBezTo>
                  <a:pt x="2958" y="6967"/>
                  <a:pt x="2832" y="6913"/>
                  <a:pt x="2709" y="6853"/>
                </a:cubicBezTo>
                <a:lnTo>
                  <a:pt x="2265" y="7297"/>
                </a:lnTo>
                <a:cubicBezTo>
                  <a:pt x="2163" y="7399"/>
                  <a:pt x="2030" y="7450"/>
                  <a:pt x="1896" y="7450"/>
                </a:cubicBezTo>
                <a:cubicBezTo>
                  <a:pt x="1763" y="7450"/>
                  <a:pt x="1629" y="7399"/>
                  <a:pt x="1527" y="7297"/>
                </a:cubicBezTo>
                <a:lnTo>
                  <a:pt x="863" y="6633"/>
                </a:lnTo>
                <a:cubicBezTo>
                  <a:pt x="765" y="6535"/>
                  <a:pt x="710" y="6402"/>
                  <a:pt x="710" y="6263"/>
                </a:cubicBezTo>
                <a:cubicBezTo>
                  <a:pt x="710" y="6125"/>
                  <a:pt x="765" y="5992"/>
                  <a:pt x="863" y="5894"/>
                </a:cubicBezTo>
                <a:lnTo>
                  <a:pt x="1307" y="5450"/>
                </a:lnTo>
                <a:cubicBezTo>
                  <a:pt x="1246" y="5328"/>
                  <a:pt x="1193" y="5202"/>
                  <a:pt x="1149" y="5071"/>
                </a:cubicBezTo>
                <a:lnTo>
                  <a:pt x="522" y="5071"/>
                </a:lnTo>
                <a:cubicBezTo>
                  <a:pt x="234" y="5071"/>
                  <a:pt x="0" y="4838"/>
                  <a:pt x="0" y="4549"/>
                </a:cubicBezTo>
                <a:lnTo>
                  <a:pt x="0" y="3610"/>
                </a:lnTo>
                <a:cubicBezTo>
                  <a:pt x="0" y="3321"/>
                  <a:pt x="234" y="3088"/>
                  <a:pt x="522" y="3088"/>
                </a:cubicBezTo>
                <a:lnTo>
                  <a:pt x="1149" y="3088"/>
                </a:lnTo>
                <a:cubicBezTo>
                  <a:pt x="1193" y="2957"/>
                  <a:pt x="1247" y="2831"/>
                  <a:pt x="1307" y="2709"/>
                </a:cubicBezTo>
                <a:lnTo>
                  <a:pt x="863" y="2265"/>
                </a:lnTo>
                <a:cubicBezTo>
                  <a:pt x="659" y="2061"/>
                  <a:pt x="659" y="1731"/>
                  <a:pt x="863" y="1527"/>
                </a:cubicBezTo>
                <a:lnTo>
                  <a:pt x="1527" y="862"/>
                </a:lnTo>
                <a:cubicBezTo>
                  <a:pt x="1731" y="659"/>
                  <a:pt x="2062" y="659"/>
                  <a:pt x="2265" y="862"/>
                </a:cubicBezTo>
                <a:lnTo>
                  <a:pt x="2709" y="1307"/>
                </a:lnTo>
                <a:cubicBezTo>
                  <a:pt x="2831" y="1246"/>
                  <a:pt x="2958" y="1193"/>
                  <a:pt x="3088" y="1148"/>
                </a:cubicBezTo>
                <a:lnTo>
                  <a:pt x="3088" y="522"/>
                </a:lnTo>
                <a:cubicBezTo>
                  <a:pt x="3088" y="234"/>
                  <a:pt x="3322" y="0"/>
                  <a:pt x="3610" y="0"/>
                </a:cubicBezTo>
                <a:lnTo>
                  <a:pt x="4550" y="0"/>
                </a:lnTo>
                <a:cubicBezTo>
                  <a:pt x="4838" y="0"/>
                  <a:pt x="5071" y="234"/>
                  <a:pt x="5071" y="522"/>
                </a:cubicBezTo>
                <a:lnTo>
                  <a:pt x="5071" y="1149"/>
                </a:lnTo>
                <a:cubicBezTo>
                  <a:pt x="5202" y="1193"/>
                  <a:pt x="5328" y="1246"/>
                  <a:pt x="5450" y="1307"/>
                </a:cubicBezTo>
                <a:lnTo>
                  <a:pt x="5894" y="863"/>
                </a:lnTo>
                <a:cubicBezTo>
                  <a:pt x="6098" y="659"/>
                  <a:pt x="6429" y="659"/>
                  <a:pt x="6632" y="863"/>
                </a:cubicBezTo>
                <a:lnTo>
                  <a:pt x="7297" y="1527"/>
                </a:lnTo>
                <a:cubicBezTo>
                  <a:pt x="7395" y="1625"/>
                  <a:pt x="7449" y="1758"/>
                  <a:pt x="7449" y="1897"/>
                </a:cubicBezTo>
                <a:cubicBezTo>
                  <a:pt x="7449" y="2035"/>
                  <a:pt x="7394" y="2168"/>
                  <a:pt x="7297" y="2266"/>
                </a:cubicBezTo>
                <a:lnTo>
                  <a:pt x="6853" y="2710"/>
                </a:lnTo>
                <a:cubicBezTo>
                  <a:pt x="6913" y="2832"/>
                  <a:pt x="6966" y="2958"/>
                  <a:pt x="7011" y="3088"/>
                </a:cubicBezTo>
                <a:lnTo>
                  <a:pt x="7637" y="3088"/>
                </a:lnTo>
                <a:cubicBezTo>
                  <a:pt x="7926" y="3088"/>
                  <a:pt x="8160" y="3322"/>
                  <a:pt x="8160" y="3610"/>
                </a:cubicBezTo>
                <a:close/>
                <a:moveTo>
                  <a:pt x="6133" y="4080"/>
                </a:moveTo>
                <a:cubicBezTo>
                  <a:pt x="6133" y="2948"/>
                  <a:pt x="5212" y="2027"/>
                  <a:pt x="4080" y="2027"/>
                </a:cubicBezTo>
                <a:cubicBezTo>
                  <a:pt x="2948" y="2027"/>
                  <a:pt x="2027" y="2948"/>
                  <a:pt x="2027" y="4080"/>
                </a:cubicBezTo>
                <a:cubicBezTo>
                  <a:pt x="2027" y="5212"/>
                  <a:pt x="2948" y="6133"/>
                  <a:pt x="4080" y="6133"/>
                </a:cubicBezTo>
                <a:cubicBezTo>
                  <a:pt x="5212" y="6133"/>
                  <a:pt x="6133" y="5212"/>
                  <a:pt x="6133" y="408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15" name="TextBox 33">
            <a:extLst>
              <a:ext uri="{FF2B5EF4-FFF2-40B4-BE49-F238E27FC236}">
                <a16:creationId xmlns="" xmlns:a16="http://schemas.microsoft.com/office/drawing/2014/main" id="{7997F091-C0EA-C74B-AD02-498F8C44B45C}"/>
              </a:ext>
            </a:extLst>
          </p:cNvPr>
          <p:cNvSpPr txBox="1"/>
          <p:nvPr/>
        </p:nvSpPr>
        <p:spPr>
          <a:xfrm>
            <a:off x="1980187" y="3721166"/>
            <a:ext cx="4076056" cy="478272"/>
          </a:xfrm>
          <a:prstGeom prst="rect">
            <a:avLst/>
          </a:prstGeom>
          <a:noFill/>
        </p:spPr>
        <p:txBody>
          <a:bodyPr wrap="square" lIns="0" tIns="0" rIns="0" bIns="0" rtlCol="0">
            <a:spAutoFit/>
          </a:bodyPr>
          <a:lstStyle>
            <a:defPPr>
              <a:defRPr lang="zh-CN"/>
            </a:defPPr>
            <a:lvl1pPr algn="just" defTabSz="1219170">
              <a:lnSpc>
                <a:spcPts val="1600"/>
              </a:lnSpc>
              <a:defRPr sz="1253">
                <a:solidFill>
                  <a:schemeClr val="tx1">
                    <a:lumMod val="65000"/>
                    <a:lumOff val="35000"/>
                  </a:schemeClr>
                </a:solidFill>
                <a:latin typeface="微软雅黑 Light" panose="020B0502040204020203" pitchFamily="34" charset="-122"/>
                <a:ea typeface="微软雅黑 Light" panose="020B0502040204020203" pitchFamily="34" charset="-122"/>
              </a:defRPr>
            </a:lvl1pPr>
            <a:lvl2pPr marL="609585" defTabSz="1219170">
              <a:defRPr sz="2400"/>
            </a:lvl2pPr>
            <a:lvl3pPr marL="1219170" defTabSz="1219170">
              <a:defRPr sz="2400"/>
            </a:lvl3pPr>
            <a:lvl4pPr marL="1828754" defTabSz="1219170">
              <a:defRPr sz="2400"/>
            </a:lvl4pPr>
            <a:lvl5pPr marL="2438339" defTabSz="1219170">
              <a:defRPr sz="2400"/>
            </a:lvl5pPr>
            <a:lvl6pPr marL="3047924" defTabSz="1219170">
              <a:defRPr sz="2400"/>
            </a:lvl6pPr>
            <a:lvl7pPr marL="3657509" defTabSz="1219170">
              <a:defRPr sz="2400"/>
            </a:lvl7pPr>
            <a:lvl8pPr marL="4267093" defTabSz="1219170">
              <a:defRPr sz="2400"/>
            </a:lvl8pPr>
            <a:lvl9pPr marL="4876678" defTabSz="1219170">
              <a:defRPr sz="2400"/>
            </a:lvl9pPr>
          </a:lstStyle>
          <a:p>
            <a:pPr>
              <a:lnSpc>
                <a:spcPct val="120000"/>
              </a:lnSpc>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rPr>
              <a:t>点击输入您的文字内容或复制粘贴具体文本、用简明扼要的文字说明此项内容。</a:t>
            </a:r>
            <a:endParaRPr lang="en-US" altLang="zh-CN" sz="1400"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sp>
        <p:nvSpPr>
          <p:cNvPr id="16" name="文本框 9">
            <a:extLst>
              <a:ext uri="{FF2B5EF4-FFF2-40B4-BE49-F238E27FC236}">
                <a16:creationId xmlns="" xmlns:a16="http://schemas.microsoft.com/office/drawing/2014/main" id="{BEAC9C0C-10E2-2846-B256-A18165F46D34}"/>
              </a:ext>
            </a:extLst>
          </p:cNvPr>
          <p:cNvSpPr txBox="1"/>
          <p:nvPr/>
        </p:nvSpPr>
        <p:spPr>
          <a:xfrm>
            <a:off x="1991636" y="3298414"/>
            <a:ext cx="1981477" cy="328231"/>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t">
            <a:noAutofit/>
          </a:bodyPr>
          <a:lstStyle>
            <a:defPPr>
              <a:defRPr lang="zh-CN"/>
            </a:defPPr>
            <a:lvl1pPr defTabSz="1219170">
              <a:spcBef>
                <a:spcPct val="0"/>
              </a:spcBef>
              <a:defRPr cap="all">
                <a:solidFill>
                  <a:schemeClr val="tx1">
                    <a:lumMod val="65000"/>
                    <a:lumOff val="35000"/>
                  </a:schemeClr>
                </a:solidFill>
                <a:latin typeface="微软雅黑" pitchFamily="34" charset="-122"/>
                <a:ea typeface="微软雅黑" pitchFamily="34" charset="-122"/>
                <a:cs typeface="+mj-cs"/>
              </a:defRPr>
            </a:lvl1pPr>
            <a:lvl2pPr marL="0" lvl="1" defTabSz="1219170">
              <a:defRPr sz="2054">
                <a:solidFill>
                  <a:schemeClr val="tx1">
                    <a:lumMod val="65000"/>
                    <a:lumOff val="35000"/>
                  </a:schemeClr>
                </a:solidFill>
                <a:latin typeface="微软雅黑" panose="020B0503020204020204" pitchFamily="34" charset="-122"/>
                <a:ea typeface="微软雅黑" panose="020B0503020204020204" pitchFamily="34" charset="-122"/>
              </a:defRPr>
            </a:lvl2pPr>
            <a:lvl3pPr marL="1219170" defTabSz="1219170">
              <a:defRPr sz="2400"/>
            </a:lvl3pPr>
            <a:lvl4pPr marL="1828754" defTabSz="1219170">
              <a:defRPr sz="2400"/>
            </a:lvl4pPr>
            <a:lvl5pPr marL="2438339" defTabSz="1219170">
              <a:defRPr sz="2400"/>
            </a:lvl5pPr>
            <a:lvl6pPr marL="3047924" defTabSz="1219170">
              <a:defRPr sz="2400"/>
            </a:lvl6pPr>
            <a:lvl7pPr marL="3657509" defTabSz="1219170">
              <a:defRPr sz="2400"/>
            </a:lvl7pPr>
            <a:lvl8pPr marL="4267093" defTabSz="1219170">
              <a:defRPr sz="2400"/>
            </a:lvl8pPr>
            <a:lvl9pPr marL="4876678" defTabSz="1219170">
              <a:defRPr sz="2400"/>
            </a:lvl9pPr>
          </a:lstStyle>
          <a:p>
            <a:pPr lvl="1"/>
            <a:r>
              <a:rPr lang="zh-CN" altLang="en-US" sz="2000" b="1" dirty="0">
                <a:solidFill>
                  <a:schemeClr val="tx1">
                    <a:lumMod val="75000"/>
                    <a:lumOff val="25000"/>
                  </a:schemeClr>
                </a:solidFill>
                <a:latin typeface="Source Han Sans CN" panose="020B0500000000000000" pitchFamily="34" charset="-128"/>
                <a:ea typeface="Source Han Sans CN" panose="020B0500000000000000" pitchFamily="34" charset="-128"/>
              </a:rPr>
              <a:t>输入标题文本</a:t>
            </a:r>
          </a:p>
        </p:txBody>
      </p:sp>
      <p:sp>
        <p:nvSpPr>
          <p:cNvPr id="17" name="TextBox 33">
            <a:extLst>
              <a:ext uri="{FF2B5EF4-FFF2-40B4-BE49-F238E27FC236}">
                <a16:creationId xmlns="" xmlns:a16="http://schemas.microsoft.com/office/drawing/2014/main" id="{74F707D8-0CC6-9F4F-8089-BEB779BC8CEB}"/>
              </a:ext>
            </a:extLst>
          </p:cNvPr>
          <p:cNvSpPr txBox="1"/>
          <p:nvPr/>
        </p:nvSpPr>
        <p:spPr>
          <a:xfrm>
            <a:off x="1991636" y="5132656"/>
            <a:ext cx="4076056" cy="478272"/>
          </a:xfrm>
          <a:prstGeom prst="rect">
            <a:avLst/>
          </a:prstGeom>
          <a:noFill/>
        </p:spPr>
        <p:txBody>
          <a:bodyPr wrap="square" lIns="0" tIns="0" rIns="0" bIns="0" rtlCol="0">
            <a:spAutoFit/>
          </a:bodyPr>
          <a:lstStyle>
            <a:defPPr>
              <a:defRPr lang="zh-CN"/>
            </a:defPPr>
            <a:lvl1pPr algn="just" defTabSz="1219170">
              <a:lnSpc>
                <a:spcPts val="1600"/>
              </a:lnSpc>
              <a:defRPr sz="1253">
                <a:solidFill>
                  <a:schemeClr val="tx1">
                    <a:lumMod val="65000"/>
                    <a:lumOff val="35000"/>
                  </a:schemeClr>
                </a:solidFill>
                <a:latin typeface="微软雅黑 Light" panose="020B0502040204020203" pitchFamily="34" charset="-122"/>
                <a:ea typeface="微软雅黑 Light" panose="020B0502040204020203" pitchFamily="34" charset="-122"/>
              </a:defRPr>
            </a:lvl1pPr>
            <a:lvl2pPr marL="609585" defTabSz="1219170">
              <a:defRPr sz="2400"/>
            </a:lvl2pPr>
            <a:lvl3pPr marL="1219170" defTabSz="1219170">
              <a:defRPr sz="2400"/>
            </a:lvl3pPr>
            <a:lvl4pPr marL="1828754" defTabSz="1219170">
              <a:defRPr sz="2400"/>
            </a:lvl4pPr>
            <a:lvl5pPr marL="2438339" defTabSz="1219170">
              <a:defRPr sz="2400"/>
            </a:lvl5pPr>
            <a:lvl6pPr marL="3047924" defTabSz="1219170">
              <a:defRPr sz="2400"/>
            </a:lvl6pPr>
            <a:lvl7pPr marL="3657509" defTabSz="1219170">
              <a:defRPr sz="2400"/>
            </a:lvl7pPr>
            <a:lvl8pPr marL="4267093" defTabSz="1219170">
              <a:defRPr sz="2400"/>
            </a:lvl8pPr>
            <a:lvl9pPr marL="4876678" defTabSz="1219170">
              <a:defRPr sz="2400"/>
            </a:lvl9pPr>
          </a:lstStyle>
          <a:p>
            <a:pPr>
              <a:lnSpc>
                <a:spcPct val="120000"/>
              </a:lnSpc>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rPr>
              <a:t>点击输入您的文字内容或复制粘贴具体文本、用简明扼要的文字说明此项内容。</a:t>
            </a:r>
            <a:endParaRPr lang="en-US" altLang="zh-CN" sz="1400"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sp>
        <p:nvSpPr>
          <p:cNvPr id="18" name="文本框 9">
            <a:extLst>
              <a:ext uri="{FF2B5EF4-FFF2-40B4-BE49-F238E27FC236}">
                <a16:creationId xmlns="" xmlns:a16="http://schemas.microsoft.com/office/drawing/2014/main" id="{04E4E36D-C530-3542-A4CE-A2D72C0D85E8}"/>
              </a:ext>
            </a:extLst>
          </p:cNvPr>
          <p:cNvSpPr txBox="1"/>
          <p:nvPr/>
        </p:nvSpPr>
        <p:spPr>
          <a:xfrm>
            <a:off x="2003085" y="4709904"/>
            <a:ext cx="1981477" cy="328231"/>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t">
            <a:noAutofit/>
          </a:bodyPr>
          <a:lstStyle>
            <a:defPPr>
              <a:defRPr lang="zh-CN"/>
            </a:defPPr>
            <a:lvl1pPr defTabSz="1219170">
              <a:spcBef>
                <a:spcPct val="0"/>
              </a:spcBef>
              <a:defRPr cap="all">
                <a:solidFill>
                  <a:schemeClr val="tx1">
                    <a:lumMod val="65000"/>
                    <a:lumOff val="35000"/>
                  </a:schemeClr>
                </a:solidFill>
                <a:latin typeface="微软雅黑" pitchFamily="34" charset="-122"/>
                <a:ea typeface="微软雅黑" pitchFamily="34" charset="-122"/>
                <a:cs typeface="+mj-cs"/>
              </a:defRPr>
            </a:lvl1pPr>
            <a:lvl2pPr marL="0" lvl="1" defTabSz="1219170">
              <a:defRPr sz="2054">
                <a:solidFill>
                  <a:schemeClr val="tx1">
                    <a:lumMod val="65000"/>
                    <a:lumOff val="35000"/>
                  </a:schemeClr>
                </a:solidFill>
                <a:latin typeface="微软雅黑" panose="020B0503020204020204" pitchFamily="34" charset="-122"/>
                <a:ea typeface="微软雅黑" panose="020B0503020204020204" pitchFamily="34" charset="-122"/>
              </a:defRPr>
            </a:lvl2pPr>
            <a:lvl3pPr marL="1219170" defTabSz="1219170">
              <a:defRPr sz="2400"/>
            </a:lvl3pPr>
            <a:lvl4pPr marL="1828754" defTabSz="1219170">
              <a:defRPr sz="2400"/>
            </a:lvl4pPr>
            <a:lvl5pPr marL="2438339" defTabSz="1219170">
              <a:defRPr sz="2400"/>
            </a:lvl5pPr>
            <a:lvl6pPr marL="3047924" defTabSz="1219170">
              <a:defRPr sz="2400"/>
            </a:lvl6pPr>
            <a:lvl7pPr marL="3657509" defTabSz="1219170">
              <a:defRPr sz="2400"/>
            </a:lvl7pPr>
            <a:lvl8pPr marL="4267093" defTabSz="1219170">
              <a:defRPr sz="2400"/>
            </a:lvl8pPr>
            <a:lvl9pPr marL="4876678" defTabSz="1219170">
              <a:defRPr sz="2400"/>
            </a:lvl9pPr>
          </a:lstStyle>
          <a:p>
            <a:pPr lvl="1"/>
            <a:r>
              <a:rPr lang="zh-CN" altLang="en-US" sz="2000" b="1" dirty="0">
                <a:solidFill>
                  <a:schemeClr val="tx1">
                    <a:lumMod val="75000"/>
                    <a:lumOff val="25000"/>
                  </a:schemeClr>
                </a:solidFill>
                <a:latin typeface="Source Han Sans CN" panose="020B0500000000000000" pitchFamily="34" charset="-128"/>
                <a:ea typeface="Source Han Sans CN" panose="020B0500000000000000" pitchFamily="34" charset="-128"/>
              </a:rPr>
              <a:t>输入标题文本</a:t>
            </a:r>
          </a:p>
        </p:txBody>
      </p:sp>
      <p:sp>
        <p:nvSpPr>
          <p:cNvPr id="19" name="TextBox 33">
            <a:extLst>
              <a:ext uri="{FF2B5EF4-FFF2-40B4-BE49-F238E27FC236}">
                <a16:creationId xmlns="" xmlns:a16="http://schemas.microsoft.com/office/drawing/2014/main" id="{37000C93-3BEB-A945-9D7C-5815EE64FB21}"/>
              </a:ext>
            </a:extLst>
          </p:cNvPr>
          <p:cNvSpPr txBox="1"/>
          <p:nvPr/>
        </p:nvSpPr>
        <p:spPr>
          <a:xfrm>
            <a:off x="1246601" y="1853390"/>
            <a:ext cx="4821091" cy="914546"/>
          </a:xfrm>
          <a:prstGeom prst="rect">
            <a:avLst/>
          </a:prstGeom>
        </p:spPr>
        <p:txBody>
          <a:bodyPr wrap="square" lIns="0" tIns="0" rIns="0" bIns="0">
            <a:spAutoFit/>
          </a:bodyPr>
          <a:lstStyle>
            <a:defPPr>
              <a:defRPr lang="zh-CN"/>
            </a:defPPr>
            <a:lvl1pPr algn="just">
              <a:lnSpc>
                <a:spcPts val="1600"/>
              </a:lnSpc>
              <a:defRPr sz="1100">
                <a:solidFill>
                  <a:schemeClr val="tx2"/>
                </a:solidFill>
                <a:latin typeface="微软雅黑 Light" panose="020B0502040204020203" pitchFamily="34" charset="-122"/>
                <a:ea typeface="微软雅黑 Light" panose="020B0502040204020203" pitchFamily="34" charset="-122"/>
              </a:defRPr>
            </a:lvl1pPr>
          </a:lstStyle>
          <a:p>
            <a:pPr>
              <a:lnSpc>
                <a:spcPct val="150000"/>
              </a:lnSpc>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rPr>
              <a:t>感谢您使用我们的</a:t>
            </a:r>
            <a:r>
              <a:rPr lang="en" altLang="zh-CN" sz="1400" dirty="0">
                <a:solidFill>
                  <a:schemeClr val="tx1">
                    <a:lumMod val="75000"/>
                    <a:lumOff val="25000"/>
                  </a:schemeClr>
                </a:solidFill>
                <a:latin typeface="Source Han Sans CN" panose="020B0500000000000000" pitchFamily="34" charset="-128"/>
                <a:ea typeface="Source Han Sans CN" panose="020B0500000000000000" pitchFamily="34" charset="-128"/>
              </a:rPr>
              <a:t>PPT</a:t>
            </a: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rPr>
              <a:t>模板，请在此输入您需要的文字内容，感谢您使用我们的</a:t>
            </a:r>
            <a:r>
              <a:rPr lang="en" altLang="zh-CN" sz="1400" dirty="0">
                <a:solidFill>
                  <a:schemeClr val="tx1">
                    <a:lumMod val="75000"/>
                    <a:lumOff val="25000"/>
                  </a:schemeClr>
                </a:solidFill>
                <a:latin typeface="Source Han Sans CN" panose="020B0500000000000000" pitchFamily="34" charset="-128"/>
                <a:ea typeface="Source Han Sans CN" panose="020B0500000000000000" pitchFamily="34" charset="-128"/>
              </a:rPr>
              <a:t>PPT</a:t>
            </a: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rPr>
              <a:t>模板，请在此输入您需要的文字内容。感谢您使用我们的</a:t>
            </a:r>
            <a:r>
              <a:rPr lang="en" altLang="zh-CN" sz="1400" dirty="0">
                <a:solidFill>
                  <a:schemeClr val="tx1">
                    <a:lumMod val="75000"/>
                    <a:lumOff val="25000"/>
                  </a:schemeClr>
                </a:solidFill>
                <a:latin typeface="Source Han Sans CN" panose="020B0500000000000000" pitchFamily="34" charset="-128"/>
                <a:ea typeface="Source Han Sans CN" panose="020B0500000000000000" pitchFamily="34" charset="-128"/>
              </a:rPr>
              <a:t>PPT</a:t>
            </a: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rPr>
              <a:t>模板。</a:t>
            </a:r>
          </a:p>
        </p:txBody>
      </p:sp>
    </p:spTree>
    <p:extLst>
      <p:ext uri="{BB962C8B-B14F-4D97-AF65-F5344CB8AC3E}">
        <p14:creationId xmlns:p14="http://schemas.microsoft.com/office/powerpoint/2010/main" val="2752537061"/>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dissolve">
                                      <p:cBhvr>
                                        <p:cTn id="10" dur="500"/>
                                        <p:tgtEl>
                                          <p:spTgt spid="4"/>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dissolve">
                                      <p:cBhvr>
                                        <p:cTn id="13" dur="500"/>
                                        <p:tgtEl>
                                          <p:spTgt spid="5"/>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dissolv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 xmlns:a16="http://schemas.microsoft.com/office/drawing/2014/main" id="{4F60E9A5-9C7F-D14E-B628-1F09166D8681}"/>
              </a:ext>
            </a:extLst>
          </p:cNvPr>
          <p:cNvSpPr txBox="1"/>
          <p:nvPr/>
        </p:nvSpPr>
        <p:spPr>
          <a:xfrm>
            <a:off x="1066800" y="228600"/>
            <a:ext cx="1723549" cy="400110"/>
          </a:xfrm>
          <a:prstGeom prst="rect">
            <a:avLst/>
          </a:prstGeom>
          <a:noFill/>
        </p:spPr>
        <p:txBody>
          <a:bodyPr wrap="none" rtlCol="0">
            <a:spAutoFit/>
          </a:bodyPr>
          <a:lstStyle/>
          <a:p>
            <a:r>
              <a:rPr kumimoji="1" lang="zh-CN" altLang="en-US" sz="2000">
                <a:solidFill>
                  <a:schemeClr val="tx1">
                    <a:lumMod val="75000"/>
                    <a:lumOff val="25000"/>
                  </a:schemeClr>
                </a:solidFill>
              </a:rPr>
              <a:t>公司高管团队</a:t>
            </a:r>
          </a:p>
        </p:txBody>
      </p:sp>
      <p:sp>
        <p:nvSpPr>
          <p:cNvPr id="3" name="îSḻïḍê">
            <a:extLst>
              <a:ext uri="{FF2B5EF4-FFF2-40B4-BE49-F238E27FC236}">
                <a16:creationId xmlns="" xmlns:a16="http://schemas.microsoft.com/office/drawing/2014/main" id="{EE317ADC-031F-B546-9960-67C142E2F02A}"/>
              </a:ext>
            </a:extLst>
          </p:cNvPr>
          <p:cNvSpPr/>
          <p:nvPr/>
        </p:nvSpPr>
        <p:spPr>
          <a:xfrm>
            <a:off x="5589511" y="3359935"/>
            <a:ext cx="1018789" cy="1018789"/>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en-US"/>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en-US"/>
          </a:p>
        </p:txBody>
      </p:sp>
      <p:sp>
        <p:nvSpPr>
          <p:cNvPr id="4" name="iSľiḑé">
            <a:extLst>
              <a:ext uri="{FF2B5EF4-FFF2-40B4-BE49-F238E27FC236}">
                <a16:creationId xmlns="" xmlns:a16="http://schemas.microsoft.com/office/drawing/2014/main" id="{C135DB1C-E75A-644A-B448-2F857A57A477}"/>
              </a:ext>
            </a:extLst>
          </p:cNvPr>
          <p:cNvSpPr/>
          <p:nvPr/>
        </p:nvSpPr>
        <p:spPr>
          <a:xfrm>
            <a:off x="5831252" y="3591444"/>
            <a:ext cx="535308" cy="555772"/>
          </a:xfrm>
          <a:custGeom>
            <a:avLst/>
            <a:gdLst>
              <a:gd name="connsiteX0" fmla="*/ 332623 w 583294"/>
              <a:gd name="connsiteY0" fmla="*/ 296967 h 605593"/>
              <a:gd name="connsiteX1" fmla="*/ 316983 w 583294"/>
              <a:gd name="connsiteY1" fmla="*/ 302537 h 605593"/>
              <a:gd name="connsiteX2" fmla="*/ 311624 w 583294"/>
              <a:gd name="connsiteY2" fmla="*/ 308872 h 605593"/>
              <a:gd name="connsiteX3" fmla="*/ 311624 w 583294"/>
              <a:gd name="connsiteY3" fmla="*/ 325036 h 605593"/>
              <a:gd name="connsiteX4" fmla="*/ 309108 w 583294"/>
              <a:gd name="connsiteY4" fmla="*/ 326784 h 605593"/>
              <a:gd name="connsiteX5" fmla="*/ 307467 w 583294"/>
              <a:gd name="connsiteY5" fmla="*/ 331698 h 605593"/>
              <a:gd name="connsiteX6" fmla="*/ 311077 w 583294"/>
              <a:gd name="connsiteY6" fmla="*/ 366102 h 605593"/>
              <a:gd name="connsiteX7" fmla="*/ 315780 w 583294"/>
              <a:gd name="connsiteY7" fmla="*/ 371673 h 605593"/>
              <a:gd name="connsiteX8" fmla="*/ 317530 w 583294"/>
              <a:gd name="connsiteY8" fmla="*/ 371891 h 605593"/>
              <a:gd name="connsiteX9" fmla="*/ 322670 w 583294"/>
              <a:gd name="connsiteY9" fmla="*/ 369379 h 605593"/>
              <a:gd name="connsiteX10" fmla="*/ 340826 w 583294"/>
              <a:gd name="connsiteY10" fmla="*/ 345242 h 605593"/>
              <a:gd name="connsiteX11" fmla="*/ 342139 w 583294"/>
              <a:gd name="connsiteY11" fmla="*/ 341310 h 605593"/>
              <a:gd name="connsiteX12" fmla="*/ 342139 w 583294"/>
              <a:gd name="connsiteY12" fmla="*/ 302646 h 605593"/>
              <a:gd name="connsiteX13" fmla="*/ 339076 w 583294"/>
              <a:gd name="connsiteY13" fmla="*/ 297076 h 605593"/>
              <a:gd name="connsiteX14" fmla="*/ 332623 w 583294"/>
              <a:gd name="connsiteY14" fmla="*/ 296967 h 605593"/>
              <a:gd name="connsiteX15" fmla="*/ 250702 w 583294"/>
              <a:gd name="connsiteY15" fmla="*/ 296967 h 605593"/>
              <a:gd name="connsiteX16" fmla="*/ 244249 w 583294"/>
              <a:gd name="connsiteY16" fmla="*/ 297076 h 605593"/>
              <a:gd name="connsiteX17" fmla="*/ 241187 w 583294"/>
              <a:gd name="connsiteY17" fmla="*/ 302646 h 605593"/>
              <a:gd name="connsiteX18" fmla="*/ 241077 w 583294"/>
              <a:gd name="connsiteY18" fmla="*/ 341310 h 605593"/>
              <a:gd name="connsiteX19" fmla="*/ 242390 w 583294"/>
              <a:gd name="connsiteY19" fmla="*/ 345242 h 605593"/>
              <a:gd name="connsiteX20" fmla="*/ 260655 w 583294"/>
              <a:gd name="connsiteY20" fmla="*/ 369379 h 605593"/>
              <a:gd name="connsiteX21" fmla="*/ 265796 w 583294"/>
              <a:gd name="connsiteY21" fmla="*/ 371891 h 605593"/>
              <a:gd name="connsiteX22" fmla="*/ 267546 w 583294"/>
              <a:gd name="connsiteY22" fmla="*/ 371673 h 605593"/>
              <a:gd name="connsiteX23" fmla="*/ 272249 w 583294"/>
              <a:gd name="connsiteY23" fmla="*/ 366102 h 605593"/>
              <a:gd name="connsiteX24" fmla="*/ 275858 w 583294"/>
              <a:gd name="connsiteY24" fmla="*/ 331698 h 605593"/>
              <a:gd name="connsiteX25" fmla="*/ 274218 w 583294"/>
              <a:gd name="connsiteY25" fmla="*/ 326674 h 605593"/>
              <a:gd name="connsiteX26" fmla="*/ 271702 w 583294"/>
              <a:gd name="connsiteY26" fmla="*/ 325036 h 605593"/>
              <a:gd name="connsiteX27" fmla="*/ 271702 w 583294"/>
              <a:gd name="connsiteY27" fmla="*/ 308872 h 605593"/>
              <a:gd name="connsiteX28" fmla="*/ 266343 w 583294"/>
              <a:gd name="connsiteY28" fmla="*/ 302537 h 605593"/>
              <a:gd name="connsiteX29" fmla="*/ 250702 w 583294"/>
              <a:gd name="connsiteY29" fmla="*/ 296967 h 605593"/>
              <a:gd name="connsiteX30" fmla="*/ 30625 w 583294"/>
              <a:gd name="connsiteY30" fmla="*/ 270619 h 605593"/>
              <a:gd name="connsiteX31" fmla="*/ 94718 w 583294"/>
              <a:gd name="connsiteY31" fmla="*/ 270619 h 605593"/>
              <a:gd name="connsiteX32" fmla="*/ 125343 w 583294"/>
              <a:gd name="connsiteY32" fmla="*/ 301200 h 605593"/>
              <a:gd name="connsiteX33" fmla="*/ 293999 w 583294"/>
              <a:gd name="connsiteY33" fmla="*/ 469616 h 605593"/>
              <a:gd name="connsiteX34" fmla="*/ 462654 w 583294"/>
              <a:gd name="connsiteY34" fmla="*/ 301200 h 605593"/>
              <a:gd name="connsiteX35" fmla="*/ 493279 w 583294"/>
              <a:gd name="connsiteY35" fmla="*/ 270619 h 605593"/>
              <a:gd name="connsiteX36" fmla="*/ 552669 w 583294"/>
              <a:gd name="connsiteY36" fmla="*/ 270619 h 605593"/>
              <a:gd name="connsiteX37" fmla="*/ 583294 w 583294"/>
              <a:gd name="connsiteY37" fmla="*/ 301200 h 605593"/>
              <a:gd name="connsiteX38" fmla="*/ 552669 w 583294"/>
              <a:gd name="connsiteY38" fmla="*/ 331782 h 605593"/>
              <a:gd name="connsiteX39" fmla="*/ 521935 w 583294"/>
              <a:gd name="connsiteY39" fmla="*/ 331782 h 605593"/>
              <a:gd name="connsiteX40" fmla="*/ 478513 w 583294"/>
              <a:gd name="connsiteY40" fmla="*/ 438052 h 605593"/>
              <a:gd name="connsiteX41" fmla="*/ 504982 w 583294"/>
              <a:gd name="connsiteY41" fmla="*/ 464592 h 605593"/>
              <a:gd name="connsiteX42" fmla="*/ 504982 w 583294"/>
              <a:gd name="connsiteY42" fmla="*/ 507842 h 605593"/>
              <a:gd name="connsiteX43" fmla="*/ 483326 w 583294"/>
              <a:gd name="connsiteY43" fmla="*/ 516798 h 605593"/>
              <a:gd name="connsiteX44" fmla="*/ 461670 w 583294"/>
              <a:gd name="connsiteY44" fmla="*/ 507842 h 605593"/>
              <a:gd name="connsiteX45" fmla="*/ 435638 w 583294"/>
              <a:gd name="connsiteY45" fmla="*/ 481957 h 605593"/>
              <a:gd name="connsiteX46" fmla="*/ 322327 w 583294"/>
              <a:gd name="connsiteY46" fmla="*/ 529140 h 605593"/>
              <a:gd name="connsiteX47" fmla="*/ 322327 w 583294"/>
              <a:gd name="connsiteY47" fmla="*/ 575012 h 605593"/>
              <a:gd name="connsiteX48" fmla="*/ 291592 w 583294"/>
              <a:gd name="connsiteY48" fmla="*/ 605593 h 605593"/>
              <a:gd name="connsiteX49" fmla="*/ 260967 w 583294"/>
              <a:gd name="connsiteY49" fmla="*/ 575012 h 605593"/>
              <a:gd name="connsiteX50" fmla="*/ 260967 w 583294"/>
              <a:gd name="connsiteY50" fmla="*/ 528485 h 605593"/>
              <a:gd name="connsiteX51" fmla="*/ 149624 w 583294"/>
              <a:gd name="connsiteY51" fmla="*/ 479882 h 605593"/>
              <a:gd name="connsiteX52" fmla="*/ 121624 w 583294"/>
              <a:gd name="connsiteY52" fmla="*/ 507842 h 605593"/>
              <a:gd name="connsiteX53" fmla="*/ 99968 w 583294"/>
              <a:gd name="connsiteY53" fmla="*/ 516798 h 605593"/>
              <a:gd name="connsiteX54" fmla="*/ 78312 w 583294"/>
              <a:gd name="connsiteY54" fmla="*/ 507842 h 605593"/>
              <a:gd name="connsiteX55" fmla="*/ 78312 w 583294"/>
              <a:gd name="connsiteY55" fmla="*/ 464592 h 605593"/>
              <a:gd name="connsiteX56" fmla="*/ 107515 w 583294"/>
              <a:gd name="connsiteY56" fmla="*/ 435430 h 605593"/>
              <a:gd name="connsiteX57" fmla="*/ 66062 w 583294"/>
              <a:gd name="connsiteY57" fmla="*/ 331782 h 605593"/>
              <a:gd name="connsiteX58" fmla="*/ 30625 w 583294"/>
              <a:gd name="connsiteY58" fmla="*/ 331782 h 605593"/>
              <a:gd name="connsiteX59" fmla="*/ 0 w 583294"/>
              <a:gd name="connsiteY59" fmla="*/ 301200 h 605593"/>
              <a:gd name="connsiteX60" fmla="*/ 30625 w 583294"/>
              <a:gd name="connsiteY60" fmla="*/ 270619 h 605593"/>
              <a:gd name="connsiteX61" fmla="*/ 260655 w 583294"/>
              <a:gd name="connsiteY61" fmla="*/ 122871 h 605593"/>
              <a:gd name="connsiteX62" fmla="*/ 215703 w 583294"/>
              <a:gd name="connsiteY62" fmla="*/ 134776 h 605593"/>
              <a:gd name="connsiteX63" fmla="*/ 212093 w 583294"/>
              <a:gd name="connsiteY63" fmla="*/ 140565 h 605593"/>
              <a:gd name="connsiteX64" fmla="*/ 212093 w 583294"/>
              <a:gd name="connsiteY64" fmla="*/ 152142 h 605593"/>
              <a:gd name="connsiteX65" fmla="*/ 209468 w 583294"/>
              <a:gd name="connsiteY65" fmla="*/ 152142 h 605593"/>
              <a:gd name="connsiteX66" fmla="*/ 203015 w 583294"/>
              <a:gd name="connsiteY66" fmla="*/ 158586 h 605593"/>
              <a:gd name="connsiteX67" fmla="*/ 203015 w 583294"/>
              <a:gd name="connsiteY67" fmla="*/ 169289 h 605593"/>
              <a:gd name="connsiteX68" fmla="*/ 205969 w 583294"/>
              <a:gd name="connsiteY68" fmla="*/ 174641 h 605593"/>
              <a:gd name="connsiteX69" fmla="*/ 212203 w 583294"/>
              <a:gd name="connsiteY69" fmla="*/ 178791 h 605593"/>
              <a:gd name="connsiteX70" fmla="*/ 212640 w 583294"/>
              <a:gd name="connsiteY70" fmla="*/ 181413 h 605593"/>
              <a:gd name="connsiteX71" fmla="*/ 235828 w 583294"/>
              <a:gd name="connsiteY71" fmla="*/ 235039 h 605593"/>
              <a:gd name="connsiteX72" fmla="*/ 274218 w 583294"/>
              <a:gd name="connsiteY72" fmla="*/ 268242 h 605593"/>
              <a:gd name="connsiteX73" fmla="*/ 309108 w 583294"/>
              <a:gd name="connsiteY73" fmla="*/ 268242 h 605593"/>
              <a:gd name="connsiteX74" fmla="*/ 347498 w 583294"/>
              <a:gd name="connsiteY74" fmla="*/ 235039 h 605593"/>
              <a:gd name="connsiteX75" fmla="*/ 370685 w 583294"/>
              <a:gd name="connsiteY75" fmla="*/ 181413 h 605593"/>
              <a:gd name="connsiteX76" fmla="*/ 371123 w 583294"/>
              <a:gd name="connsiteY76" fmla="*/ 178791 h 605593"/>
              <a:gd name="connsiteX77" fmla="*/ 377357 w 583294"/>
              <a:gd name="connsiteY77" fmla="*/ 174641 h 605593"/>
              <a:gd name="connsiteX78" fmla="*/ 380310 w 583294"/>
              <a:gd name="connsiteY78" fmla="*/ 169289 h 605593"/>
              <a:gd name="connsiteX79" fmla="*/ 380310 w 583294"/>
              <a:gd name="connsiteY79" fmla="*/ 158586 h 605593"/>
              <a:gd name="connsiteX80" fmla="*/ 373857 w 583294"/>
              <a:gd name="connsiteY80" fmla="*/ 152142 h 605593"/>
              <a:gd name="connsiteX81" fmla="*/ 370248 w 583294"/>
              <a:gd name="connsiteY81" fmla="*/ 152142 h 605593"/>
              <a:gd name="connsiteX82" fmla="*/ 368279 w 583294"/>
              <a:gd name="connsiteY82" fmla="*/ 149958 h 605593"/>
              <a:gd name="connsiteX83" fmla="*/ 362045 w 583294"/>
              <a:gd name="connsiteY83" fmla="*/ 149521 h 605593"/>
              <a:gd name="connsiteX84" fmla="*/ 336451 w 583294"/>
              <a:gd name="connsiteY84" fmla="*/ 155309 h 605593"/>
              <a:gd name="connsiteX85" fmla="*/ 296749 w 583294"/>
              <a:gd name="connsiteY85" fmla="*/ 137288 h 605593"/>
              <a:gd name="connsiteX86" fmla="*/ 260655 w 583294"/>
              <a:gd name="connsiteY86" fmla="*/ 122871 h 605593"/>
              <a:gd name="connsiteX87" fmla="*/ 275311 w 583294"/>
              <a:gd name="connsiteY87" fmla="*/ 0 h 605593"/>
              <a:gd name="connsiteX88" fmla="*/ 308014 w 583294"/>
              <a:gd name="connsiteY88" fmla="*/ 0 h 605593"/>
              <a:gd name="connsiteX89" fmla="*/ 409185 w 583294"/>
              <a:gd name="connsiteY89" fmla="*/ 101027 h 605593"/>
              <a:gd name="connsiteX90" fmla="*/ 409185 w 583294"/>
              <a:gd name="connsiteY90" fmla="*/ 132701 h 605593"/>
              <a:gd name="connsiteX91" fmla="*/ 414982 w 583294"/>
              <a:gd name="connsiteY91" fmla="*/ 150722 h 605593"/>
              <a:gd name="connsiteX92" fmla="*/ 414982 w 583294"/>
              <a:gd name="connsiteY92" fmla="*/ 173331 h 605593"/>
              <a:gd name="connsiteX93" fmla="*/ 403826 w 583294"/>
              <a:gd name="connsiteY93" fmla="*/ 197140 h 605593"/>
              <a:gd name="connsiteX94" fmla="*/ 397263 w 583294"/>
              <a:gd name="connsiteY94" fmla="*/ 214288 h 605593"/>
              <a:gd name="connsiteX95" fmla="*/ 375498 w 583294"/>
              <a:gd name="connsiteY95" fmla="*/ 255136 h 605593"/>
              <a:gd name="connsiteX96" fmla="*/ 360732 w 583294"/>
              <a:gd name="connsiteY96" fmla="*/ 273922 h 605593"/>
              <a:gd name="connsiteX97" fmla="*/ 371670 w 583294"/>
              <a:gd name="connsiteY97" fmla="*/ 287574 h 605593"/>
              <a:gd name="connsiteX98" fmla="*/ 432919 w 583294"/>
              <a:gd name="connsiteY98" fmla="*/ 306141 h 605593"/>
              <a:gd name="connsiteX99" fmla="*/ 294014 w 583294"/>
              <a:gd name="connsiteY99" fmla="*/ 433272 h 605593"/>
              <a:gd name="connsiteX100" fmla="*/ 154891 w 583294"/>
              <a:gd name="connsiteY100" fmla="*/ 304721 h 605593"/>
              <a:gd name="connsiteX101" fmla="*/ 211656 w 583294"/>
              <a:gd name="connsiteY101" fmla="*/ 287574 h 605593"/>
              <a:gd name="connsiteX102" fmla="*/ 222593 w 583294"/>
              <a:gd name="connsiteY102" fmla="*/ 273922 h 605593"/>
              <a:gd name="connsiteX103" fmla="*/ 207828 w 583294"/>
              <a:gd name="connsiteY103" fmla="*/ 255136 h 605593"/>
              <a:gd name="connsiteX104" fmla="*/ 186063 w 583294"/>
              <a:gd name="connsiteY104" fmla="*/ 214288 h 605593"/>
              <a:gd name="connsiteX105" fmla="*/ 179500 w 583294"/>
              <a:gd name="connsiteY105" fmla="*/ 197140 h 605593"/>
              <a:gd name="connsiteX106" fmla="*/ 168344 w 583294"/>
              <a:gd name="connsiteY106" fmla="*/ 173331 h 605593"/>
              <a:gd name="connsiteX107" fmla="*/ 168344 w 583294"/>
              <a:gd name="connsiteY107" fmla="*/ 150722 h 605593"/>
              <a:gd name="connsiteX108" fmla="*/ 174141 w 583294"/>
              <a:gd name="connsiteY108" fmla="*/ 132701 h 605593"/>
              <a:gd name="connsiteX109" fmla="*/ 174141 w 583294"/>
              <a:gd name="connsiteY109" fmla="*/ 101027 h 605593"/>
              <a:gd name="connsiteX110" fmla="*/ 275311 w 583294"/>
              <a:gd name="connsiteY110" fmla="*/ 0 h 605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83294" h="605593">
                <a:moveTo>
                  <a:pt x="332623" y="296967"/>
                </a:moveTo>
                <a:cubicBezTo>
                  <a:pt x="327373" y="299697"/>
                  <a:pt x="322123" y="301663"/>
                  <a:pt x="316983" y="302537"/>
                </a:cubicBezTo>
                <a:cubicBezTo>
                  <a:pt x="313811" y="303083"/>
                  <a:pt x="311624" y="305814"/>
                  <a:pt x="311624" y="308872"/>
                </a:cubicBezTo>
                <a:lnTo>
                  <a:pt x="311624" y="325036"/>
                </a:lnTo>
                <a:cubicBezTo>
                  <a:pt x="310639" y="325364"/>
                  <a:pt x="309874" y="326019"/>
                  <a:pt x="309108" y="326784"/>
                </a:cubicBezTo>
                <a:cubicBezTo>
                  <a:pt x="307905" y="328094"/>
                  <a:pt x="307358" y="329951"/>
                  <a:pt x="307467" y="331698"/>
                </a:cubicBezTo>
                <a:lnTo>
                  <a:pt x="311077" y="366102"/>
                </a:lnTo>
                <a:cubicBezTo>
                  <a:pt x="311295" y="368724"/>
                  <a:pt x="313155" y="371017"/>
                  <a:pt x="315780" y="371673"/>
                </a:cubicBezTo>
                <a:cubicBezTo>
                  <a:pt x="316327" y="371891"/>
                  <a:pt x="316983" y="371891"/>
                  <a:pt x="317530" y="371891"/>
                </a:cubicBezTo>
                <a:cubicBezTo>
                  <a:pt x="319498" y="371891"/>
                  <a:pt x="321467" y="371017"/>
                  <a:pt x="322670" y="369379"/>
                </a:cubicBezTo>
                <a:lnTo>
                  <a:pt x="340826" y="345242"/>
                </a:lnTo>
                <a:cubicBezTo>
                  <a:pt x="341701" y="344149"/>
                  <a:pt x="342139" y="342730"/>
                  <a:pt x="342139" y="341310"/>
                </a:cubicBezTo>
                <a:lnTo>
                  <a:pt x="342139" y="302646"/>
                </a:lnTo>
                <a:cubicBezTo>
                  <a:pt x="342139" y="300353"/>
                  <a:pt x="340936" y="298277"/>
                  <a:pt x="339076" y="297076"/>
                </a:cubicBezTo>
                <a:cubicBezTo>
                  <a:pt x="337108" y="295984"/>
                  <a:pt x="334701" y="295875"/>
                  <a:pt x="332623" y="296967"/>
                </a:cubicBezTo>
                <a:close/>
                <a:moveTo>
                  <a:pt x="250702" y="296967"/>
                </a:moveTo>
                <a:cubicBezTo>
                  <a:pt x="248624" y="295875"/>
                  <a:pt x="246218" y="295984"/>
                  <a:pt x="244249" y="297076"/>
                </a:cubicBezTo>
                <a:cubicBezTo>
                  <a:pt x="242281" y="298277"/>
                  <a:pt x="241187" y="300353"/>
                  <a:pt x="241187" y="302646"/>
                </a:cubicBezTo>
                <a:lnTo>
                  <a:pt x="241077" y="341310"/>
                </a:lnTo>
                <a:cubicBezTo>
                  <a:pt x="241077" y="342730"/>
                  <a:pt x="241624" y="344149"/>
                  <a:pt x="242390" y="345242"/>
                </a:cubicBezTo>
                <a:lnTo>
                  <a:pt x="260655" y="369379"/>
                </a:lnTo>
                <a:cubicBezTo>
                  <a:pt x="261859" y="371017"/>
                  <a:pt x="263827" y="371891"/>
                  <a:pt x="265796" y="371891"/>
                </a:cubicBezTo>
                <a:cubicBezTo>
                  <a:pt x="266343" y="371891"/>
                  <a:pt x="266999" y="371891"/>
                  <a:pt x="267546" y="371673"/>
                </a:cubicBezTo>
                <a:cubicBezTo>
                  <a:pt x="270171" y="371017"/>
                  <a:pt x="272030" y="368833"/>
                  <a:pt x="272249" y="366102"/>
                </a:cubicBezTo>
                <a:lnTo>
                  <a:pt x="275858" y="331698"/>
                </a:lnTo>
                <a:cubicBezTo>
                  <a:pt x="275968" y="329951"/>
                  <a:pt x="275421" y="328094"/>
                  <a:pt x="274218" y="326674"/>
                </a:cubicBezTo>
                <a:cubicBezTo>
                  <a:pt x="273452" y="326019"/>
                  <a:pt x="272687" y="325364"/>
                  <a:pt x="271702" y="325036"/>
                </a:cubicBezTo>
                <a:lnTo>
                  <a:pt x="271702" y="308872"/>
                </a:lnTo>
                <a:cubicBezTo>
                  <a:pt x="271702" y="305814"/>
                  <a:pt x="269515" y="303083"/>
                  <a:pt x="266343" y="302537"/>
                </a:cubicBezTo>
                <a:cubicBezTo>
                  <a:pt x="261202" y="301663"/>
                  <a:pt x="255952" y="299697"/>
                  <a:pt x="250702" y="296967"/>
                </a:cubicBezTo>
                <a:close/>
                <a:moveTo>
                  <a:pt x="30625" y="270619"/>
                </a:moveTo>
                <a:lnTo>
                  <a:pt x="94718" y="270619"/>
                </a:lnTo>
                <a:cubicBezTo>
                  <a:pt x="111562" y="270619"/>
                  <a:pt x="125343" y="284271"/>
                  <a:pt x="125343" y="301200"/>
                </a:cubicBezTo>
                <a:cubicBezTo>
                  <a:pt x="125343" y="394036"/>
                  <a:pt x="201030" y="469616"/>
                  <a:pt x="293999" y="469616"/>
                </a:cubicBezTo>
                <a:cubicBezTo>
                  <a:pt x="386967" y="469616"/>
                  <a:pt x="462654" y="394036"/>
                  <a:pt x="462654" y="301200"/>
                </a:cubicBezTo>
                <a:cubicBezTo>
                  <a:pt x="462654" y="284271"/>
                  <a:pt x="476326" y="270619"/>
                  <a:pt x="493279" y="270619"/>
                </a:cubicBezTo>
                <a:lnTo>
                  <a:pt x="552669" y="270619"/>
                </a:lnTo>
                <a:cubicBezTo>
                  <a:pt x="569622" y="270619"/>
                  <a:pt x="583294" y="284271"/>
                  <a:pt x="583294" y="301200"/>
                </a:cubicBezTo>
                <a:cubicBezTo>
                  <a:pt x="583294" y="318129"/>
                  <a:pt x="569622" y="331782"/>
                  <a:pt x="552669" y="331782"/>
                </a:cubicBezTo>
                <a:lnTo>
                  <a:pt x="521935" y="331782"/>
                </a:lnTo>
                <a:cubicBezTo>
                  <a:pt x="516576" y="371319"/>
                  <a:pt x="501263" y="407579"/>
                  <a:pt x="478513" y="438052"/>
                </a:cubicBezTo>
                <a:lnTo>
                  <a:pt x="504982" y="464592"/>
                </a:lnTo>
                <a:cubicBezTo>
                  <a:pt x="516904" y="476497"/>
                  <a:pt x="516904" y="495937"/>
                  <a:pt x="504982" y="507842"/>
                </a:cubicBezTo>
                <a:cubicBezTo>
                  <a:pt x="498966" y="513849"/>
                  <a:pt x="491091" y="516798"/>
                  <a:pt x="483326" y="516798"/>
                </a:cubicBezTo>
                <a:cubicBezTo>
                  <a:pt x="475451" y="516798"/>
                  <a:pt x="467576" y="513849"/>
                  <a:pt x="461670" y="507842"/>
                </a:cubicBezTo>
                <a:lnTo>
                  <a:pt x="435638" y="481957"/>
                </a:lnTo>
                <a:cubicBezTo>
                  <a:pt x="403592" y="507078"/>
                  <a:pt x="364764" y="523897"/>
                  <a:pt x="322327" y="529140"/>
                </a:cubicBezTo>
                <a:lnTo>
                  <a:pt x="322327" y="575012"/>
                </a:lnTo>
                <a:cubicBezTo>
                  <a:pt x="322327" y="591832"/>
                  <a:pt x="308545" y="605593"/>
                  <a:pt x="291592" y="605593"/>
                </a:cubicBezTo>
                <a:cubicBezTo>
                  <a:pt x="274749" y="605593"/>
                  <a:pt x="260967" y="591832"/>
                  <a:pt x="260967" y="575012"/>
                </a:cubicBezTo>
                <a:lnTo>
                  <a:pt x="260967" y="528485"/>
                </a:lnTo>
                <a:cubicBezTo>
                  <a:pt x="219186" y="522478"/>
                  <a:pt x="181015" y="505221"/>
                  <a:pt x="149624" y="479882"/>
                </a:cubicBezTo>
                <a:lnTo>
                  <a:pt x="121624" y="507842"/>
                </a:lnTo>
                <a:cubicBezTo>
                  <a:pt x="115718" y="513849"/>
                  <a:pt x="107843" y="516798"/>
                  <a:pt x="99968" y="516798"/>
                </a:cubicBezTo>
                <a:cubicBezTo>
                  <a:pt x="92093" y="516798"/>
                  <a:pt x="84328" y="513849"/>
                  <a:pt x="78312" y="507842"/>
                </a:cubicBezTo>
                <a:cubicBezTo>
                  <a:pt x="66281" y="495937"/>
                  <a:pt x="66281" y="476497"/>
                  <a:pt x="78312" y="464592"/>
                </a:cubicBezTo>
                <a:lnTo>
                  <a:pt x="107515" y="435430"/>
                </a:lnTo>
                <a:cubicBezTo>
                  <a:pt x="85859" y="405504"/>
                  <a:pt x="71203" y="370117"/>
                  <a:pt x="66062" y="331782"/>
                </a:cubicBezTo>
                <a:lnTo>
                  <a:pt x="30625" y="331782"/>
                </a:lnTo>
                <a:cubicBezTo>
                  <a:pt x="13672" y="331782"/>
                  <a:pt x="0" y="318129"/>
                  <a:pt x="0" y="301200"/>
                </a:cubicBezTo>
                <a:cubicBezTo>
                  <a:pt x="0" y="284271"/>
                  <a:pt x="13672" y="270619"/>
                  <a:pt x="30625" y="270619"/>
                </a:cubicBezTo>
                <a:close/>
                <a:moveTo>
                  <a:pt x="260655" y="122871"/>
                </a:moveTo>
                <a:cubicBezTo>
                  <a:pt x="242390" y="122871"/>
                  <a:pt x="224671" y="130298"/>
                  <a:pt x="215703" y="134776"/>
                </a:cubicBezTo>
                <a:cubicBezTo>
                  <a:pt x="213515" y="135868"/>
                  <a:pt x="212093" y="138162"/>
                  <a:pt x="212093" y="140565"/>
                </a:cubicBezTo>
                <a:lnTo>
                  <a:pt x="212093" y="152142"/>
                </a:lnTo>
                <a:lnTo>
                  <a:pt x="209468" y="152142"/>
                </a:lnTo>
                <a:cubicBezTo>
                  <a:pt x="205859" y="152142"/>
                  <a:pt x="203015" y="154982"/>
                  <a:pt x="203015" y="158586"/>
                </a:cubicBezTo>
                <a:lnTo>
                  <a:pt x="203015" y="169289"/>
                </a:lnTo>
                <a:cubicBezTo>
                  <a:pt x="203015" y="171474"/>
                  <a:pt x="204109" y="173440"/>
                  <a:pt x="205969" y="174641"/>
                </a:cubicBezTo>
                <a:lnTo>
                  <a:pt x="212203" y="178791"/>
                </a:lnTo>
                <a:lnTo>
                  <a:pt x="212640" y="181413"/>
                </a:lnTo>
                <a:cubicBezTo>
                  <a:pt x="214609" y="196922"/>
                  <a:pt x="223359" y="216909"/>
                  <a:pt x="235828" y="235039"/>
                </a:cubicBezTo>
                <a:cubicBezTo>
                  <a:pt x="251687" y="257975"/>
                  <a:pt x="266562" y="268242"/>
                  <a:pt x="274218" y="268242"/>
                </a:cubicBezTo>
                <a:lnTo>
                  <a:pt x="309108" y="268242"/>
                </a:lnTo>
                <a:cubicBezTo>
                  <a:pt x="316764" y="268242"/>
                  <a:pt x="331639" y="257975"/>
                  <a:pt x="347498" y="235039"/>
                </a:cubicBezTo>
                <a:cubicBezTo>
                  <a:pt x="359967" y="216909"/>
                  <a:pt x="368717" y="196922"/>
                  <a:pt x="370685" y="181413"/>
                </a:cubicBezTo>
                <a:lnTo>
                  <a:pt x="371123" y="178791"/>
                </a:lnTo>
                <a:lnTo>
                  <a:pt x="377357" y="174641"/>
                </a:lnTo>
                <a:cubicBezTo>
                  <a:pt x="379217" y="173440"/>
                  <a:pt x="380310" y="171474"/>
                  <a:pt x="380310" y="169289"/>
                </a:cubicBezTo>
                <a:lnTo>
                  <a:pt x="380310" y="158586"/>
                </a:lnTo>
                <a:cubicBezTo>
                  <a:pt x="380310" y="154982"/>
                  <a:pt x="377357" y="152142"/>
                  <a:pt x="373857" y="152142"/>
                </a:cubicBezTo>
                <a:lnTo>
                  <a:pt x="370248" y="152142"/>
                </a:lnTo>
                <a:cubicBezTo>
                  <a:pt x="369810" y="151268"/>
                  <a:pt x="369045" y="150504"/>
                  <a:pt x="368279" y="149958"/>
                </a:cubicBezTo>
                <a:cubicBezTo>
                  <a:pt x="366420" y="148756"/>
                  <a:pt x="364014" y="148538"/>
                  <a:pt x="362045" y="149521"/>
                </a:cubicBezTo>
                <a:cubicBezTo>
                  <a:pt x="353404" y="153343"/>
                  <a:pt x="344764" y="155309"/>
                  <a:pt x="336451" y="155309"/>
                </a:cubicBezTo>
                <a:cubicBezTo>
                  <a:pt x="321686" y="155309"/>
                  <a:pt x="308342" y="149302"/>
                  <a:pt x="296749" y="137288"/>
                </a:cubicBezTo>
                <a:cubicBezTo>
                  <a:pt x="287452" y="127786"/>
                  <a:pt x="275311" y="122871"/>
                  <a:pt x="260655" y="122871"/>
                </a:cubicBezTo>
                <a:close/>
                <a:moveTo>
                  <a:pt x="275311" y="0"/>
                </a:moveTo>
                <a:lnTo>
                  <a:pt x="308014" y="0"/>
                </a:lnTo>
                <a:cubicBezTo>
                  <a:pt x="363795" y="0"/>
                  <a:pt x="409185" y="45326"/>
                  <a:pt x="409185" y="101027"/>
                </a:cubicBezTo>
                <a:lnTo>
                  <a:pt x="409185" y="132701"/>
                </a:lnTo>
                <a:cubicBezTo>
                  <a:pt x="412904" y="137944"/>
                  <a:pt x="414982" y="144278"/>
                  <a:pt x="414982" y="150722"/>
                </a:cubicBezTo>
                <a:lnTo>
                  <a:pt x="414982" y="173331"/>
                </a:lnTo>
                <a:cubicBezTo>
                  <a:pt x="414982" y="182505"/>
                  <a:pt x="410826" y="191352"/>
                  <a:pt x="403826" y="197140"/>
                </a:cubicBezTo>
                <a:cubicBezTo>
                  <a:pt x="402076" y="202820"/>
                  <a:pt x="399888" y="208608"/>
                  <a:pt x="397263" y="214288"/>
                </a:cubicBezTo>
                <a:cubicBezTo>
                  <a:pt x="392013" y="227940"/>
                  <a:pt x="384576" y="242029"/>
                  <a:pt x="375498" y="255136"/>
                </a:cubicBezTo>
                <a:cubicBezTo>
                  <a:pt x="371670" y="260706"/>
                  <a:pt x="366639" y="267368"/>
                  <a:pt x="360732" y="273922"/>
                </a:cubicBezTo>
                <a:cubicBezTo>
                  <a:pt x="366092" y="277853"/>
                  <a:pt x="370029" y="282331"/>
                  <a:pt x="371670" y="287574"/>
                </a:cubicBezTo>
                <a:lnTo>
                  <a:pt x="432919" y="306141"/>
                </a:lnTo>
                <a:cubicBezTo>
                  <a:pt x="426685" y="377243"/>
                  <a:pt x="366748" y="433272"/>
                  <a:pt x="294014" y="433272"/>
                </a:cubicBezTo>
                <a:cubicBezTo>
                  <a:pt x="220734" y="433272"/>
                  <a:pt x="160469" y="376478"/>
                  <a:pt x="154891" y="304721"/>
                </a:cubicBezTo>
                <a:lnTo>
                  <a:pt x="211656" y="287574"/>
                </a:lnTo>
                <a:cubicBezTo>
                  <a:pt x="213297" y="282331"/>
                  <a:pt x="217234" y="277853"/>
                  <a:pt x="222593" y="273922"/>
                </a:cubicBezTo>
                <a:cubicBezTo>
                  <a:pt x="216687" y="267368"/>
                  <a:pt x="211656" y="260706"/>
                  <a:pt x="207828" y="255136"/>
                </a:cubicBezTo>
                <a:cubicBezTo>
                  <a:pt x="198750" y="242029"/>
                  <a:pt x="191312" y="227940"/>
                  <a:pt x="186063" y="214288"/>
                </a:cubicBezTo>
                <a:cubicBezTo>
                  <a:pt x="183438" y="208608"/>
                  <a:pt x="181250" y="202820"/>
                  <a:pt x="179500" y="197140"/>
                </a:cubicBezTo>
                <a:cubicBezTo>
                  <a:pt x="172500" y="191242"/>
                  <a:pt x="168344" y="182505"/>
                  <a:pt x="168344" y="173331"/>
                </a:cubicBezTo>
                <a:lnTo>
                  <a:pt x="168344" y="150722"/>
                </a:lnTo>
                <a:cubicBezTo>
                  <a:pt x="168344" y="144278"/>
                  <a:pt x="170422" y="137944"/>
                  <a:pt x="174141" y="132701"/>
                </a:cubicBezTo>
                <a:lnTo>
                  <a:pt x="174141" y="101027"/>
                </a:lnTo>
                <a:cubicBezTo>
                  <a:pt x="174141" y="45326"/>
                  <a:pt x="219531" y="0"/>
                  <a:pt x="275311" y="0"/>
                </a:cubicBezTo>
                <a:close/>
              </a:path>
            </a:pathLst>
          </a:custGeom>
          <a:solidFill>
            <a:schemeClr val="bg1"/>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endParaRPr lang="zh-CN" altLang="en-US" sz="2000" b="1" i="1">
              <a:solidFill>
                <a:schemeClr val="tx1"/>
              </a:solidFill>
            </a:endParaRPr>
          </a:p>
        </p:txBody>
      </p:sp>
      <p:cxnSp>
        <p:nvCxnSpPr>
          <p:cNvPr id="5" name="直接连接符 23">
            <a:extLst>
              <a:ext uri="{FF2B5EF4-FFF2-40B4-BE49-F238E27FC236}">
                <a16:creationId xmlns="" xmlns:a16="http://schemas.microsoft.com/office/drawing/2014/main" id="{F383AF0C-FDBB-F44F-A1E6-5B856269B8C3}"/>
              </a:ext>
            </a:extLst>
          </p:cNvPr>
          <p:cNvCxnSpPr>
            <a:stCxn id="3" idx="1"/>
          </p:cNvCxnSpPr>
          <p:nvPr/>
        </p:nvCxnSpPr>
        <p:spPr>
          <a:xfrm flipH="1" flipV="1">
            <a:off x="5372239" y="3142663"/>
            <a:ext cx="366470" cy="366470"/>
          </a:xfrm>
          <a:prstGeom prst="line">
            <a:avLst/>
          </a:prstGeom>
          <a:ln w="3175" cap="rnd">
            <a:solidFill>
              <a:schemeClr val="bg1">
                <a:lumMod val="75000"/>
              </a:schemeClr>
            </a:solidFill>
            <a:prstDash val="dash"/>
            <a:round/>
          </a:ln>
        </p:spPr>
        <p:style>
          <a:lnRef idx="1">
            <a:schemeClr val="accent1"/>
          </a:lnRef>
          <a:fillRef idx="0">
            <a:schemeClr val="accent1"/>
          </a:fillRef>
          <a:effectRef idx="0">
            <a:schemeClr val="accent1"/>
          </a:effectRef>
          <a:fontRef idx="minor">
            <a:schemeClr val="tx1"/>
          </a:fontRef>
        </p:style>
      </p:cxnSp>
      <p:cxnSp>
        <p:nvCxnSpPr>
          <p:cNvPr id="6" name="直接连接符 24">
            <a:extLst>
              <a:ext uri="{FF2B5EF4-FFF2-40B4-BE49-F238E27FC236}">
                <a16:creationId xmlns="" xmlns:a16="http://schemas.microsoft.com/office/drawing/2014/main" id="{797BA0A0-CD21-C044-A959-AF29221916E1}"/>
              </a:ext>
            </a:extLst>
          </p:cNvPr>
          <p:cNvCxnSpPr>
            <a:stCxn id="3" idx="5"/>
          </p:cNvCxnSpPr>
          <p:nvPr/>
        </p:nvCxnSpPr>
        <p:spPr>
          <a:xfrm>
            <a:off x="6459102" y="4229526"/>
            <a:ext cx="319602" cy="320691"/>
          </a:xfrm>
          <a:prstGeom prst="line">
            <a:avLst/>
          </a:prstGeom>
          <a:ln w="3175" cap="rnd">
            <a:solidFill>
              <a:schemeClr val="bg1">
                <a:lumMod val="75000"/>
              </a:schemeClr>
            </a:solidFill>
            <a:prstDash val="dash"/>
            <a:round/>
          </a:ln>
        </p:spPr>
        <p:style>
          <a:lnRef idx="1">
            <a:schemeClr val="accent1"/>
          </a:lnRef>
          <a:fillRef idx="0">
            <a:schemeClr val="accent1"/>
          </a:fillRef>
          <a:effectRef idx="0">
            <a:schemeClr val="accent1"/>
          </a:effectRef>
          <a:fontRef idx="minor">
            <a:schemeClr val="tx1"/>
          </a:fontRef>
        </p:style>
      </p:cxnSp>
      <p:cxnSp>
        <p:nvCxnSpPr>
          <p:cNvPr id="7" name="直接连接符 25">
            <a:extLst>
              <a:ext uri="{FF2B5EF4-FFF2-40B4-BE49-F238E27FC236}">
                <a16:creationId xmlns="" xmlns:a16="http://schemas.microsoft.com/office/drawing/2014/main" id="{BB38C42C-1586-1848-90AD-1307B000515D}"/>
              </a:ext>
            </a:extLst>
          </p:cNvPr>
          <p:cNvCxnSpPr>
            <a:stCxn id="3" idx="7"/>
          </p:cNvCxnSpPr>
          <p:nvPr/>
        </p:nvCxnSpPr>
        <p:spPr>
          <a:xfrm flipV="1">
            <a:off x="6459102" y="3137457"/>
            <a:ext cx="329414" cy="371676"/>
          </a:xfrm>
          <a:prstGeom prst="line">
            <a:avLst/>
          </a:prstGeom>
          <a:ln w="3175" cap="rnd">
            <a:solidFill>
              <a:schemeClr val="bg1">
                <a:lumMod val="75000"/>
              </a:schemeClr>
            </a:solidFill>
            <a:prstDash val="dash"/>
            <a:round/>
          </a:ln>
        </p:spPr>
        <p:style>
          <a:lnRef idx="1">
            <a:schemeClr val="accent1"/>
          </a:lnRef>
          <a:fillRef idx="0">
            <a:schemeClr val="accent1"/>
          </a:fillRef>
          <a:effectRef idx="0">
            <a:schemeClr val="accent1"/>
          </a:effectRef>
          <a:fontRef idx="minor">
            <a:schemeClr val="tx1"/>
          </a:fontRef>
        </p:style>
      </p:cxnSp>
      <p:cxnSp>
        <p:nvCxnSpPr>
          <p:cNvPr id="8" name="直接连接符 26">
            <a:extLst>
              <a:ext uri="{FF2B5EF4-FFF2-40B4-BE49-F238E27FC236}">
                <a16:creationId xmlns="" xmlns:a16="http://schemas.microsoft.com/office/drawing/2014/main" id="{315A19C7-ADA7-744F-9005-F232314AA018}"/>
              </a:ext>
            </a:extLst>
          </p:cNvPr>
          <p:cNvCxnSpPr/>
          <p:nvPr/>
        </p:nvCxnSpPr>
        <p:spPr>
          <a:xfrm flipV="1">
            <a:off x="6608300" y="3869330"/>
            <a:ext cx="163730" cy="0"/>
          </a:xfrm>
          <a:prstGeom prst="line">
            <a:avLst/>
          </a:prstGeom>
          <a:ln w="3175" cap="rnd">
            <a:solidFill>
              <a:schemeClr val="bg1">
                <a:lumMod val="75000"/>
              </a:schemeClr>
            </a:solidFill>
            <a:prstDash val="dash"/>
            <a:round/>
          </a:ln>
        </p:spPr>
        <p:style>
          <a:lnRef idx="1">
            <a:schemeClr val="accent1"/>
          </a:lnRef>
          <a:fillRef idx="0">
            <a:schemeClr val="accent1"/>
          </a:fillRef>
          <a:effectRef idx="0">
            <a:schemeClr val="accent1"/>
          </a:effectRef>
          <a:fontRef idx="minor">
            <a:schemeClr val="tx1"/>
          </a:fontRef>
        </p:style>
      </p:cxnSp>
      <p:cxnSp>
        <p:nvCxnSpPr>
          <p:cNvPr id="9" name="直接连接符 27">
            <a:extLst>
              <a:ext uri="{FF2B5EF4-FFF2-40B4-BE49-F238E27FC236}">
                <a16:creationId xmlns="" xmlns:a16="http://schemas.microsoft.com/office/drawing/2014/main" id="{A5A49CAD-D808-9F4E-90AF-C6160EF66F71}"/>
              </a:ext>
            </a:extLst>
          </p:cNvPr>
          <p:cNvCxnSpPr>
            <a:stCxn id="3" idx="3"/>
          </p:cNvCxnSpPr>
          <p:nvPr/>
        </p:nvCxnSpPr>
        <p:spPr>
          <a:xfrm flipH="1">
            <a:off x="5372239" y="4229526"/>
            <a:ext cx="366470" cy="360655"/>
          </a:xfrm>
          <a:prstGeom prst="line">
            <a:avLst/>
          </a:prstGeom>
          <a:ln w="3175" cap="rnd">
            <a:solidFill>
              <a:schemeClr val="bg1">
                <a:lumMod val="75000"/>
              </a:schemeClr>
            </a:solidFill>
            <a:prstDash val="dash"/>
            <a:round/>
          </a:ln>
        </p:spPr>
        <p:style>
          <a:lnRef idx="1">
            <a:schemeClr val="accent1"/>
          </a:lnRef>
          <a:fillRef idx="0">
            <a:schemeClr val="accent1"/>
          </a:fillRef>
          <a:effectRef idx="0">
            <a:schemeClr val="accent1"/>
          </a:effectRef>
          <a:fontRef idx="minor">
            <a:schemeClr val="tx1"/>
          </a:fontRef>
        </p:style>
      </p:cxnSp>
      <p:cxnSp>
        <p:nvCxnSpPr>
          <p:cNvPr id="10" name="直接连接符 28">
            <a:extLst>
              <a:ext uri="{FF2B5EF4-FFF2-40B4-BE49-F238E27FC236}">
                <a16:creationId xmlns="" xmlns:a16="http://schemas.microsoft.com/office/drawing/2014/main" id="{9619F239-4A44-FC48-94E1-12D0D139F63A}"/>
              </a:ext>
            </a:extLst>
          </p:cNvPr>
          <p:cNvCxnSpPr/>
          <p:nvPr/>
        </p:nvCxnSpPr>
        <p:spPr>
          <a:xfrm flipH="1" flipV="1">
            <a:off x="5399555" y="3869330"/>
            <a:ext cx="189955" cy="0"/>
          </a:xfrm>
          <a:prstGeom prst="line">
            <a:avLst/>
          </a:prstGeom>
          <a:ln w="3175" cap="rnd">
            <a:solidFill>
              <a:schemeClr val="bg1">
                <a:lumMod val="75000"/>
              </a:schemeClr>
            </a:solidFill>
            <a:prstDash val="dash"/>
            <a:round/>
          </a:ln>
        </p:spPr>
        <p:style>
          <a:lnRef idx="1">
            <a:schemeClr val="accent1"/>
          </a:lnRef>
          <a:fillRef idx="0">
            <a:schemeClr val="accent1"/>
          </a:fillRef>
          <a:effectRef idx="0">
            <a:schemeClr val="accent1"/>
          </a:effectRef>
          <a:fontRef idx="minor">
            <a:schemeClr val="tx1"/>
          </a:fontRef>
        </p:style>
      </p:cxnSp>
      <p:cxnSp>
        <p:nvCxnSpPr>
          <p:cNvPr id="11" name="直接连接符 29">
            <a:extLst>
              <a:ext uri="{FF2B5EF4-FFF2-40B4-BE49-F238E27FC236}">
                <a16:creationId xmlns="" xmlns:a16="http://schemas.microsoft.com/office/drawing/2014/main" id="{D297A6D0-9163-D74F-8594-68728E29BB8B}"/>
              </a:ext>
            </a:extLst>
          </p:cNvPr>
          <p:cNvCxnSpPr>
            <a:stCxn id="3" idx="0"/>
          </p:cNvCxnSpPr>
          <p:nvPr/>
        </p:nvCxnSpPr>
        <p:spPr>
          <a:xfrm flipH="1" flipV="1">
            <a:off x="6096000" y="3200068"/>
            <a:ext cx="0" cy="159867"/>
          </a:xfrm>
          <a:prstGeom prst="line">
            <a:avLst/>
          </a:prstGeom>
          <a:ln w="3175" cap="rnd">
            <a:solidFill>
              <a:schemeClr val="bg1">
                <a:lumMod val="75000"/>
              </a:schemeClr>
            </a:solidFill>
            <a:prstDash val="dash"/>
            <a:round/>
          </a:ln>
        </p:spPr>
        <p:style>
          <a:lnRef idx="1">
            <a:schemeClr val="accent1"/>
          </a:lnRef>
          <a:fillRef idx="0">
            <a:schemeClr val="accent1"/>
          </a:fillRef>
          <a:effectRef idx="0">
            <a:schemeClr val="accent1"/>
          </a:effectRef>
          <a:fontRef idx="minor">
            <a:schemeClr val="tx1"/>
          </a:fontRef>
        </p:style>
      </p:cxnSp>
      <p:cxnSp>
        <p:nvCxnSpPr>
          <p:cNvPr id="12" name="直接连接符 30">
            <a:extLst>
              <a:ext uri="{FF2B5EF4-FFF2-40B4-BE49-F238E27FC236}">
                <a16:creationId xmlns="" xmlns:a16="http://schemas.microsoft.com/office/drawing/2014/main" id="{153CECAB-F736-8F47-96D9-1D7651FF3B95}"/>
              </a:ext>
            </a:extLst>
          </p:cNvPr>
          <p:cNvCxnSpPr>
            <a:stCxn id="3" idx="4"/>
          </p:cNvCxnSpPr>
          <p:nvPr/>
        </p:nvCxnSpPr>
        <p:spPr>
          <a:xfrm flipH="1">
            <a:off x="6094548" y="4378724"/>
            <a:ext cx="0" cy="171493"/>
          </a:xfrm>
          <a:prstGeom prst="line">
            <a:avLst/>
          </a:prstGeom>
          <a:ln w="3175" cap="rnd">
            <a:solidFill>
              <a:schemeClr val="bg1">
                <a:lumMod val="75000"/>
              </a:schemeClr>
            </a:solidFill>
            <a:prstDash val="dash"/>
            <a:round/>
          </a:ln>
        </p:spPr>
        <p:style>
          <a:lnRef idx="1">
            <a:schemeClr val="accent1"/>
          </a:lnRef>
          <a:fillRef idx="0">
            <a:schemeClr val="accent1"/>
          </a:fillRef>
          <a:effectRef idx="0">
            <a:schemeClr val="accent1"/>
          </a:effectRef>
          <a:fontRef idx="minor">
            <a:schemeClr val="tx1"/>
          </a:fontRef>
        </p:style>
      </p:cxnSp>
      <p:sp>
        <p:nvSpPr>
          <p:cNvPr id="13" name="iṥ1îḓe">
            <a:extLst>
              <a:ext uri="{FF2B5EF4-FFF2-40B4-BE49-F238E27FC236}">
                <a16:creationId xmlns="" xmlns:a16="http://schemas.microsoft.com/office/drawing/2014/main" id="{C27A0973-A602-F34E-A331-8A5B74F6B78A}"/>
              </a:ext>
            </a:extLst>
          </p:cNvPr>
          <p:cNvSpPr/>
          <p:nvPr/>
        </p:nvSpPr>
        <p:spPr bwMode="auto">
          <a:xfrm>
            <a:off x="5646919" y="4497169"/>
            <a:ext cx="898162" cy="683068"/>
          </a:xfrm>
          <a:custGeom>
            <a:avLst/>
            <a:gdLst>
              <a:gd name="T0" fmla="*/ 647 w 647"/>
              <a:gd name="T1" fmla="*/ 413 h 492"/>
              <a:gd name="T2" fmla="*/ 647 w 647"/>
              <a:gd name="T3" fmla="*/ 413 h 492"/>
              <a:gd name="T4" fmla="*/ 0 w 647"/>
              <a:gd name="T5" fmla="*/ 415 h 492"/>
              <a:gd name="T6" fmla="*/ 153 w 647"/>
              <a:gd name="T7" fmla="*/ 1 h 492"/>
              <a:gd name="T8" fmla="*/ 492 w 647"/>
              <a:gd name="T9" fmla="*/ 0 h 492"/>
              <a:gd name="T10" fmla="*/ 492 w 647"/>
              <a:gd name="T11" fmla="*/ 0 h 492"/>
              <a:gd name="T12" fmla="*/ 647 w 647"/>
              <a:gd name="T13" fmla="*/ 413 h 492"/>
            </a:gdLst>
            <a:ahLst/>
            <a:cxnLst>
              <a:cxn ang="0">
                <a:pos x="T0" y="T1"/>
              </a:cxn>
              <a:cxn ang="0">
                <a:pos x="T2" y="T3"/>
              </a:cxn>
              <a:cxn ang="0">
                <a:pos x="T4" y="T5"/>
              </a:cxn>
              <a:cxn ang="0">
                <a:pos x="T6" y="T7"/>
              </a:cxn>
              <a:cxn ang="0">
                <a:pos x="T8" y="T9"/>
              </a:cxn>
              <a:cxn ang="0">
                <a:pos x="T10" y="T11"/>
              </a:cxn>
              <a:cxn ang="0">
                <a:pos x="T12" y="T13"/>
              </a:cxn>
            </a:cxnLst>
            <a:rect l="0" t="0" r="r" b="b"/>
            <a:pathLst>
              <a:path w="647" h="492">
                <a:moveTo>
                  <a:pt x="647" y="413"/>
                </a:moveTo>
                <a:cubicBezTo>
                  <a:pt x="647" y="413"/>
                  <a:pt x="647" y="413"/>
                  <a:pt x="647" y="413"/>
                </a:cubicBezTo>
                <a:cubicBezTo>
                  <a:pt x="439" y="491"/>
                  <a:pt x="209" y="492"/>
                  <a:pt x="0" y="415"/>
                </a:cubicBezTo>
                <a:cubicBezTo>
                  <a:pt x="153" y="1"/>
                  <a:pt x="153" y="1"/>
                  <a:pt x="153" y="1"/>
                </a:cubicBezTo>
                <a:cubicBezTo>
                  <a:pt x="263" y="41"/>
                  <a:pt x="383" y="41"/>
                  <a:pt x="492" y="0"/>
                </a:cubicBezTo>
                <a:cubicBezTo>
                  <a:pt x="492" y="0"/>
                  <a:pt x="492" y="0"/>
                  <a:pt x="492" y="0"/>
                </a:cubicBezTo>
                <a:cubicBezTo>
                  <a:pt x="647" y="413"/>
                  <a:pt x="647" y="413"/>
                  <a:pt x="647" y="413"/>
                </a:cubicBezTo>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14" name="ï$ļîḓé">
            <a:extLst>
              <a:ext uri="{FF2B5EF4-FFF2-40B4-BE49-F238E27FC236}">
                <a16:creationId xmlns="" xmlns:a16="http://schemas.microsoft.com/office/drawing/2014/main" id="{17F37B02-3A7B-4744-844F-9D3B9582B991}"/>
              </a:ext>
            </a:extLst>
          </p:cNvPr>
          <p:cNvSpPr/>
          <p:nvPr/>
        </p:nvSpPr>
        <p:spPr bwMode="auto">
          <a:xfrm>
            <a:off x="6514560" y="4290797"/>
            <a:ext cx="1338523" cy="1338523"/>
          </a:xfrm>
          <a:custGeom>
            <a:avLst/>
            <a:gdLst>
              <a:gd name="T0" fmla="*/ 277 w 966"/>
              <a:gd name="T1" fmla="*/ 966 h 966"/>
              <a:gd name="T2" fmla="*/ 0 w 966"/>
              <a:gd name="T3" fmla="*/ 362 h 966"/>
              <a:gd name="T4" fmla="*/ 360 w 966"/>
              <a:gd name="T5" fmla="*/ 0 h 966"/>
              <a:gd name="T6" fmla="*/ 966 w 966"/>
              <a:gd name="T7" fmla="*/ 275 h 966"/>
              <a:gd name="T8" fmla="*/ 277 w 966"/>
              <a:gd name="T9" fmla="*/ 966 h 966"/>
            </a:gdLst>
            <a:ahLst/>
            <a:cxnLst>
              <a:cxn ang="0">
                <a:pos x="T0" y="T1"/>
              </a:cxn>
              <a:cxn ang="0">
                <a:pos x="T2" y="T3"/>
              </a:cxn>
              <a:cxn ang="0">
                <a:pos x="T4" y="T5"/>
              </a:cxn>
              <a:cxn ang="0">
                <a:pos x="T6" y="T7"/>
              </a:cxn>
              <a:cxn ang="0">
                <a:pos x="T8" y="T9"/>
              </a:cxn>
            </a:cxnLst>
            <a:rect l="0" t="0" r="r" b="b"/>
            <a:pathLst>
              <a:path w="966" h="966">
                <a:moveTo>
                  <a:pt x="277" y="966"/>
                </a:moveTo>
                <a:cubicBezTo>
                  <a:pt x="0" y="362"/>
                  <a:pt x="0" y="362"/>
                  <a:pt x="0" y="362"/>
                </a:cubicBezTo>
                <a:cubicBezTo>
                  <a:pt x="160" y="289"/>
                  <a:pt x="287" y="160"/>
                  <a:pt x="360" y="0"/>
                </a:cubicBezTo>
                <a:cubicBezTo>
                  <a:pt x="966" y="275"/>
                  <a:pt x="966" y="275"/>
                  <a:pt x="966" y="275"/>
                </a:cubicBezTo>
                <a:cubicBezTo>
                  <a:pt x="827" y="581"/>
                  <a:pt x="582" y="826"/>
                  <a:pt x="277" y="966"/>
                </a:cubicBezTo>
              </a:path>
            </a:pathLst>
          </a:custGeom>
          <a:solidFill>
            <a:srgbClr val="C00000"/>
          </a:solidFill>
          <a:ln>
            <a:noFill/>
          </a:ln>
          <a:extLst/>
        </p:spPr>
        <p:txBody>
          <a:bodyPr vert="horz" wrap="square" lIns="91440" tIns="45720" rIns="91440" bIns="45720" numCol="1" anchor="ctr" anchorCtr="0" compatLnSpc="1">
            <a:prstTxWarp prst="textNoShape">
              <a:avLst/>
            </a:prstTxWarp>
            <a:normAutofit/>
          </a:bodyPr>
          <a:lstStyle/>
          <a:p>
            <a:pPr algn="ctr"/>
            <a:r>
              <a:rPr lang="en-US" altLang="zh-CN" sz="3200" b="1" i="1" dirty="0">
                <a:solidFill>
                  <a:schemeClr val="bg1"/>
                </a:solidFill>
              </a:rPr>
              <a:t>3</a:t>
            </a:r>
            <a:endParaRPr lang="en-US" sz="3200" b="1" i="1" dirty="0">
              <a:solidFill>
                <a:schemeClr val="bg1"/>
              </a:solidFill>
            </a:endParaRPr>
          </a:p>
        </p:txBody>
      </p:sp>
      <p:sp>
        <p:nvSpPr>
          <p:cNvPr id="15" name="ísḷíďê">
            <a:extLst>
              <a:ext uri="{FF2B5EF4-FFF2-40B4-BE49-F238E27FC236}">
                <a16:creationId xmlns="" xmlns:a16="http://schemas.microsoft.com/office/drawing/2014/main" id="{70D3000D-0471-5147-80B5-EF0645991A31}"/>
              </a:ext>
            </a:extLst>
          </p:cNvPr>
          <p:cNvSpPr/>
          <p:nvPr/>
        </p:nvSpPr>
        <p:spPr bwMode="auto">
          <a:xfrm>
            <a:off x="4338917" y="4292250"/>
            <a:ext cx="1338523" cy="1338523"/>
          </a:xfrm>
          <a:custGeom>
            <a:avLst/>
            <a:gdLst>
              <a:gd name="T0" fmla="*/ 691 w 966"/>
              <a:gd name="T1" fmla="*/ 965 h 965"/>
              <a:gd name="T2" fmla="*/ 0 w 966"/>
              <a:gd name="T3" fmla="*/ 277 h 965"/>
              <a:gd name="T4" fmla="*/ 604 w 966"/>
              <a:gd name="T5" fmla="*/ 0 h 965"/>
              <a:gd name="T6" fmla="*/ 966 w 966"/>
              <a:gd name="T7" fmla="*/ 360 h 965"/>
              <a:gd name="T8" fmla="*/ 691 w 966"/>
              <a:gd name="T9" fmla="*/ 965 h 965"/>
            </a:gdLst>
            <a:ahLst/>
            <a:cxnLst>
              <a:cxn ang="0">
                <a:pos x="T0" y="T1"/>
              </a:cxn>
              <a:cxn ang="0">
                <a:pos x="T2" y="T3"/>
              </a:cxn>
              <a:cxn ang="0">
                <a:pos x="T4" y="T5"/>
              </a:cxn>
              <a:cxn ang="0">
                <a:pos x="T6" y="T7"/>
              </a:cxn>
              <a:cxn ang="0">
                <a:pos x="T8" y="T9"/>
              </a:cxn>
            </a:cxnLst>
            <a:rect l="0" t="0" r="r" b="b"/>
            <a:pathLst>
              <a:path w="966" h="965">
                <a:moveTo>
                  <a:pt x="691" y="965"/>
                </a:moveTo>
                <a:cubicBezTo>
                  <a:pt x="385" y="826"/>
                  <a:pt x="140" y="582"/>
                  <a:pt x="0" y="277"/>
                </a:cubicBezTo>
                <a:cubicBezTo>
                  <a:pt x="604" y="0"/>
                  <a:pt x="604" y="0"/>
                  <a:pt x="604" y="0"/>
                </a:cubicBezTo>
                <a:cubicBezTo>
                  <a:pt x="677" y="159"/>
                  <a:pt x="805" y="287"/>
                  <a:pt x="966" y="360"/>
                </a:cubicBezTo>
                <a:cubicBezTo>
                  <a:pt x="691" y="965"/>
                  <a:pt x="691" y="965"/>
                  <a:pt x="691" y="965"/>
                </a:cubicBezTo>
              </a:path>
            </a:pathLst>
          </a:custGeom>
          <a:solidFill>
            <a:schemeClr val="tx1">
              <a:lumMod val="75000"/>
              <a:lumOff val="25000"/>
            </a:schemeClr>
          </a:solidFill>
          <a:ln>
            <a:noFill/>
          </a:ln>
          <a:extLst/>
        </p:spPr>
        <p:txBody>
          <a:bodyPr vert="horz" wrap="square" lIns="91440" tIns="45720" rIns="91440" bIns="45720" numCol="1" anchor="ctr" anchorCtr="0" compatLnSpc="1">
            <a:prstTxWarp prst="textNoShape">
              <a:avLst/>
            </a:prstTxWarp>
            <a:normAutofit/>
          </a:bodyPr>
          <a:lstStyle/>
          <a:p>
            <a:pPr algn="ctr"/>
            <a:r>
              <a:rPr lang="en-US" altLang="zh-CN" sz="3200" b="1" i="1" dirty="0">
                <a:solidFill>
                  <a:schemeClr val="bg1"/>
                </a:solidFill>
              </a:rPr>
              <a:t>4</a:t>
            </a:r>
            <a:endParaRPr lang="en-US" sz="3200" b="1" i="1" dirty="0">
              <a:solidFill>
                <a:schemeClr val="bg1"/>
              </a:solidFill>
            </a:endParaRPr>
          </a:p>
        </p:txBody>
      </p:sp>
      <p:sp>
        <p:nvSpPr>
          <p:cNvPr id="16" name="ïsļîḍè">
            <a:extLst>
              <a:ext uri="{FF2B5EF4-FFF2-40B4-BE49-F238E27FC236}">
                <a16:creationId xmlns="" xmlns:a16="http://schemas.microsoft.com/office/drawing/2014/main" id="{832AAF63-16A2-D34B-A5A6-DC087F9A163A}"/>
              </a:ext>
            </a:extLst>
          </p:cNvPr>
          <p:cNvSpPr/>
          <p:nvPr/>
        </p:nvSpPr>
        <p:spPr bwMode="auto">
          <a:xfrm>
            <a:off x="6514560" y="2103525"/>
            <a:ext cx="1338523" cy="1338523"/>
          </a:xfrm>
          <a:custGeom>
            <a:avLst/>
            <a:gdLst>
              <a:gd name="T0" fmla="*/ 362 w 966"/>
              <a:gd name="T1" fmla="*/ 965 h 965"/>
              <a:gd name="T2" fmla="*/ 0 w 966"/>
              <a:gd name="T3" fmla="*/ 606 h 965"/>
              <a:gd name="T4" fmla="*/ 274 w 966"/>
              <a:gd name="T5" fmla="*/ 0 h 965"/>
              <a:gd name="T6" fmla="*/ 966 w 966"/>
              <a:gd name="T7" fmla="*/ 687 h 965"/>
              <a:gd name="T8" fmla="*/ 362 w 966"/>
              <a:gd name="T9" fmla="*/ 965 h 965"/>
            </a:gdLst>
            <a:ahLst/>
            <a:cxnLst>
              <a:cxn ang="0">
                <a:pos x="T0" y="T1"/>
              </a:cxn>
              <a:cxn ang="0">
                <a:pos x="T2" y="T3"/>
              </a:cxn>
              <a:cxn ang="0">
                <a:pos x="T4" y="T5"/>
              </a:cxn>
              <a:cxn ang="0">
                <a:pos x="T6" y="T7"/>
              </a:cxn>
              <a:cxn ang="0">
                <a:pos x="T8" y="T9"/>
              </a:cxn>
            </a:cxnLst>
            <a:rect l="0" t="0" r="r" b="b"/>
            <a:pathLst>
              <a:path w="966" h="965">
                <a:moveTo>
                  <a:pt x="362" y="965"/>
                </a:moveTo>
                <a:cubicBezTo>
                  <a:pt x="289" y="806"/>
                  <a:pt x="160" y="678"/>
                  <a:pt x="0" y="606"/>
                </a:cubicBezTo>
                <a:cubicBezTo>
                  <a:pt x="274" y="0"/>
                  <a:pt x="274" y="0"/>
                  <a:pt x="274" y="0"/>
                </a:cubicBezTo>
                <a:cubicBezTo>
                  <a:pt x="580" y="138"/>
                  <a:pt x="826" y="383"/>
                  <a:pt x="966" y="687"/>
                </a:cubicBezTo>
                <a:cubicBezTo>
                  <a:pt x="362" y="965"/>
                  <a:pt x="362" y="965"/>
                  <a:pt x="362" y="965"/>
                </a:cubicBezTo>
              </a:path>
            </a:pathLst>
          </a:custGeom>
          <a:solidFill>
            <a:schemeClr val="tx1">
              <a:lumMod val="75000"/>
              <a:lumOff val="25000"/>
            </a:schemeClr>
          </a:solidFill>
          <a:ln>
            <a:noFill/>
          </a:ln>
          <a:extLst/>
        </p:spPr>
        <p:txBody>
          <a:bodyPr vert="horz" wrap="square" lIns="91440" tIns="45720" rIns="91440" bIns="45720" numCol="1" anchor="ctr"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en-US" altLang="zh-CN" sz="3200" b="1" i="1" dirty="0">
                <a:solidFill>
                  <a:schemeClr val="bg1"/>
                </a:solidFill>
              </a:rPr>
              <a:t>2</a:t>
            </a:r>
            <a:endParaRPr lang="en-US" sz="3200" b="1" i="1" dirty="0">
              <a:solidFill>
                <a:schemeClr val="bg1"/>
              </a:solidFill>
            </a:endParaRPr>
          </a:p>
        </p:txBody>
      </p:sp>
      <p:sp>
        <p:nvSpPr>
          <p:cNvPr id="17" name="îṡ1íḍè">
            <a:extLst>
              <a:ext uri="{FF2B5EF4-FFF2-40B4-BE49-F238E27FC236}">
                <a16:creationId xmlns="" xmlns:a16="http://schemas.microsoft.com/office/drawing/2014/main" id="{0EAA8A41-E439-664E-969B-3343FB6D486A}"/>
              </a:ext>
            </a:extLst>
          </p:cNvPr>
          <p:cNvSpPr/>
          <p:nvPr/>
        </p:nvSpPr>
        <p:spPr bwMode="auto">
          <a:xfrm>
            <a:off x="4338917" y="2109338"/>
            <a:ext cx="1338523" cy="1338523"/>
          </a:xfrm>
          <a:custGeom>
            <a:avLst/>
            <a:gdLst>
              <a:gd name="T0" fmla="*/ 606 w 965"/>
              <a:gd name="T1" fmla="*/ 966 h 966"/>
              <a:gd name="T2" fmla="*/ 0 w 965"/>
              <a:gd name="T3" fmla="*/ 692 h 966"/>
              <a:gd name="T4" fmla="*/ 688 w 965"/>
              <a:gd name="T5" fmla="*/ 0 h 966"/>
              <a:gd name="T6" fmla="*/ 965 w 965"/>
              <a:gd name="T7" fmla="*/ 604 h 966"/>
              <a:gd name="T8" fmla="*/ 606 w 965"/>
              <a:gd name="T9" fmla="*/ 966 h 966"/>
            </a:gdLst>
            <a:ahLst/>
            <a:cxnLst>
              <a:cxn ang="0">
                <a:pos x="T0" y="T1"/>
              </a:cxn>
              <a:cxn ang="0">
                <a:pos x="T2" y="T3"/>
              </a:cxn>
              <a:cxn ang="0">
                <a:pos x="T4" y="T5"/>
              </a:cxn>
              <a:cxn ang="0">
                <a:pos x="T6" y="T7"/>
              </a:cxn>
              <a:cxn ang="0">
                <a:pos x="T8" y="T9"/>
              </a:cxn>
            </a:cxnLst>
            <a:rect l="0" t="0" r="r" b="b"/>
            <a:pathLst>
              <a:path w="965" h="966">
                <a:moveTo>
                  <a:pt x="606" y="966"/>
                </a:moveTo>
                <a:cubicBezTo>
                  <a:pt x="0" y="692"/>
                  <a:pt x="0" y="692"/>
                  <a:pt x="0" y="692"/>
                </a:cubicBezTo>
                <a:cubicBezTo>
                  <a:pt x="139" y="386"/>
                  <a:pt x="383" y="140"/>
                  <a:pt x="688" y="0"/>
                </a:cubicBezTo>
                <a:cubicBezTo>
                  <a:pt x="965" y="604"/>
                  <a:pt x="965" y="604"/>
                  <a:pt x="965" y="604"/>
                </a:cubicBezTo>
                <a:cubicBezTo>
                  <a:pt x="806" y="677"/>
                  <a:pt x="678" y="806"/>
                  <a:pt x="606" y="966"/>
                </a:cubicBezTo>
              </a:path>
            </a:pathLst>
          </a:custGeom>
          <a:solidFill>
            <a:srgbClr val="C00000"/>
          </a:solidFill>
          <a:ln>
            <a:noFill/>
          </a:ln>
          <a:extLst/>
        </p:spPr>
        <p:txBody>
          <a:bodyPr vert="horz" wrap="square" lIns="91440" tIns="45720" rIns="91440" bIns="45720" numCol="1" anchor="ctr" anchorCtr="0" compatLnSpc="1">
            <a:prstTxWarp prst="textNoShape">
              <a:avLst/>
            </a:prstTxWarp>
            <a:normAutofit/>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en-US" altLang="zh-CN" sz="3200" b="1" i="1" dirty="0">
                <a:solidFill>
                  <a:schemeClr val="bg1"/>
                </a:solidFill>
              </a:rPr>
              <a:t>1</a:t>
            </a:r>
            <a:endParaRPr lang="en-US" sz="3200" b="1" i="1" dirty="0">
              <a:solidFill>
                <a:schemeClr val="bg1"/>
              </a:solidFill>
            </a:endParaRPr>
          </a:p>
        </p:txBody>
      </p:sp>
      <p:sp>
        <p:nvSpPr>
          <p:cNvPr id="18" name="iŝḷïḓê">
            <a:extLst>
              <a:ext uri="{FF2B5EF4-FFF2-40B4-BE49-F238E27FC236}">
                <a16:creationId xmlns="" xmlns:a16="http://schemas.microsoft.com/office/drawing/2014/main" id="{AB8C2114-70A2-2246-B8A5-AAF7B989B84C}"/>
              </a:ext>
            </a:extLst>
          </p:cNvPr>
          <p:cNvSpPr/>
          <p:nvPr/>
        </p:nvSpPr>
        <p:spPr bwMode="auto">
          <a:xfrm>
            <a:off x="5647646" y="2555512"/>
            <a:ext cx="896709" cy="683068"/>
          </a:xfrm>
          <a:custGeom>
            <a:avLst/>
            <a:gdLst>
              <a:gd name="T0" fmla="*/ 494 w 647"/>
              <a:gd name="T1" fmla="*/ 491 h 492"/>
              <a:gd name="T2" fmla="*/ 156 w 647"/>
              <a:gd name="T3" fmla="*/ 492 h 492"/>
              <a:gd name="T4" fmla="*/ 155 w 647"/>
              <a:gd name="T5" fmla="*/ 492 h 492"/>
              <a:gd name="T6" fmla="*/ 0 w 647"/>
              <a:gd name="T7" fmla="*/ 79 h 492"/>
              <a:gd name="T8" fmla="*/ 1 w 647"/>
              <a:gd name="T9" fmla="*/ 79 h 492"/>
              <a:gd name="T10" fmla="*/ 647 w 647"/>
              <a:gd name="T11" fmla="*/ 77 h 492"/>
              <a:gd name="T12" fmla="*/ 494 w 647"/>
              <a:gd name="T13" fmla="*/ 491 h 492"/>
            </a:gdLst>
            <a:ahLst/>
            <a:cxnLst>
              <a:cxn ang="0">
                <a:pos x="T0" y="T1"/>
              </a:cxn>
              <a:cxn ang="0">
                <a:pos x="T2" y="T3"/>
              </a:cxn>
              <a:cxn ang="0">
                <a:pos x="T4" y="T5"/>
              </a:cxn>
              <a:cxn ang="0">
                <a:pos x="T6" y="T7"/>
              </a:cxn>
              <a:cxn ang="0">
                <a:pos x="T8" y="T9"/>
              </a:cxn>
              <a:cxn ang="0">
                <a:pos x="T10" y="T11"/>
              </a:cxn>
              <a:cxn ang="0">
                <a:pos x="T12" y="T13"/>
              </a:cxn>
            </a:cxnLst>
            <a:rect l="0" t="0" r="r" b="b"/>
            <a:pathLst>
              <a:path w="647" h="492">
                <a:moveTo>
                  <a:pt x="494" y="491"/>
                </a:moveTo>
                <a:cubicBezTo>
                  <a:pt x="385" y="450"/>
                  <a:pt x="265" y="451"/>
                  <a:pt x="156" y="492"/>
                </a:cubicBezTo>
                <a:cubicBezTo>
                  <a:pt x="155" y="492"/>
                  <a:pt x="155" y="492"/>
                  <a:pt x="155" y="492"/>
                </a:cubicBezTo>
                <a:cubicBezTo>
                  <a:pt x="0" y="79"/>
                  <a:pt x="0" y="79"/>
                  <a:pt x="0" y="79"/>
                </a:cubicBezTo>
                <a:cubicBezTo>
                  <a:pt x="1" y="79"/>
                  <a:pt x="1" y="79"/>
                  <a:pt x="1" y="79"/>
                </a:cubicBezTo>
                <a:cubicBezTo>
                  <a:pt x="209" y="1"/>
                  <a:pt x="439" y="0"/>
                  <a:pt x="647" y="77"/>
                </a:cubicBezTo>
                <a:cubicBezTo>
                  <a:pt x="494" y="491"/>
                  <a:pt x="494" y="491"/>
                  <a:pt x="494" y="491"/>
                </a:cubicBezTo>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19" name="îşlíḑé">
            <a:extLst>
              <a:ext uri="{FF2B5EF4-FFF2-40B4-BE49-F238E27FC236}">
                <a16:creationId xmlns="" xmlns:a16="http://schemas.microsoft.com/office/drawing/2014/main" id="{BBB09471-4A89-1946-95F3-59F61668D596}"/>
              </a:ext>
            </a:extLst>
          </p:cNvPr>
          <p:cNvSpPr/>
          <p:nvPr/>
        </p:nvSpPr>
        <p:spPr bwMode="auto">
          <a:xfrm>
            <a:off x="6724569" y="3419522"/>
            <a:ext cx="683068" cy="899615"/>
          </a:xfrm>
          <a:custGeom>
            <a:avLst/>
            <a:gdLst>
              <a:gd name="T0" fmla="*/ 415 w 493"/>
              <a:gd name="T1" fmla="*/ 649 h 649"/>
              <a:gd name="T2" fmla="*/ 2 w 493"/>
              <a:gd name="T3" fmla="*/ 495 h 649"/>
              <a:gd name="T4" fmla="*/ 1 w 493"/>
              <a:gd name="T5" fmla="*/ 156 h 649"/>
              <a:gd name="T6" fmla="*/ 0 w 493"/>
              <a:gd name="T7" fmla="*/ 155 h 649"/>
              <a:gd name="T8" fmla="*/ 413 w 493"/>
              <a:gd name="T9" fmla="*/ 0 h 649"/>
              <a:gd name="T10" fmla="*/ 414 w 493"/>
              <a:gd name="T11" fmla="*/ 1 h 649"/>
              <a:gd name="T12" fmla="*/ 415 w 493"/>
              <a:gd name="T13" fmla="*/ 649 h 649"/>
            </a:gdLst>
            <a:ahLst/>
            <a:cxnLst>
              <a:cxn ang="0">
                <a:pos x="T0" y="T1"/>
              </a:cxn>
              <a:cxn ang="0">
                <a:pos x="T2" y="T3"/>
              </a:cxn>
              <a:cxn ang="0">
                <a:pos x="T4" y="T5"/>
              </a:cxn>
              <a:cxn ang="0">
                <a:pos x="T6" y="T7"/>
              </a:cxn>
              <a:cxn ang="0">
                <a:pos x="T8" y="T9"/>
              </a:cxn>
              <a:cxn ang="0">
                <a:pos x="T10" y="T11"/>
              </a:cxn>
              <a:cxn ang="0">
                <a:pos x="T12" y="T13"/>
              </a:cxn>
            </a:cxnLst>
            <a:rect l="0" t="0" r="r" b="b"/>
            <a:pathLst>
              <a:path w="493" h="649">
                <a:moveTo>
                  <a:pt x="415" y="649"/>
                </a:moveTo>
                <a:cubicBezTo>
                  <a:pt x="2" y="495"/>
                  <a:pt x="2" y="495"/>
                  <a:pt x="2" y="495"/>
                </a:cubicBezTo>
                <a:cubicBezTo>
                  <a:pt x="42" y="386"/>
                  <a:pt x="42" y="266"/>
                  <a:pt x="1" y="156"/>
                </a:cubicBezTo>
                <a:cubicBezTo>
                  <a:pt x="0" y="155"/>
                  <a:pt x="0" y="155"/>
                  <a:pt x="0" y="155"/>
                </a:cubicBezTo>
                <a:cubicBezTo>
                  <a:pt x="413" y="0"/>
                  <a:pt x="413" y="0"/>
                  <a:pt x="413" y="0"/>
                </a:cubicBezTo>
                <a:cubicBezTo>
                  <a:pt x="414" y="1"/>
                  <a:pt x="414" y="1"/>
                  <a:pt x="414" y="1"/>
                </a:cubicBezTo>
                <a:cubicBezTo>
                  <a:pt x="492" y="210"/>
                  <a:pt x="493" y="440"/>
                  <a:pt x="415" y="649"/>
                </a:cubicBezTo>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20" name="íSlíḓè">
            <a:extLst>
              <a:ext uri="{FF2B5EF4-FFF2-40B4-BE49-F238E27FC236}">
                <a16:creationId xmlns="" xmlns:a16="http://schemas.microsoft.com/office/drawing/2014/main" id="{F4761E5E-98E6-B240-B834-A94E24A076D7}"/>
              </a:ext>
            </a:extLst>
          </p:cNvPr>
          <p:cNvSpPr/>
          <p:nvPr/>
        </p:nvSpPr>
        <p:spPr bwMode="auto">
          <a:xfrm>
            <a:off x="4784363" y="3420975"/>
            <a:ext cx="681615" cy="896709"/>
          </a:xfrm>
          <a:custGeom>
            <a:avLst/>
            <a:gdLst>
              <a:gd name="T0" fmla="*/ 492 w 492"/>
              <a:gd name="T1" fmla="*/ 492 h 647"/>
              <a:gd name="T2" fmla="*/ 79 w 492"/>
              <a:gd name="T3" fmla="*/ 647 h 647"/>
              <a:gd name="T4" fmla="*/ 78 w 492"/>
              <a:gd name="T5" fmla="*/ 646 h 647"/>
              <a:gd name="T6" fmla="*/ 77 w 492"/>
              <a:gd name="T7" fmla="*/ 0 h 647"/>
              <a:gd name="T8" fmla="*/ 491 w 492"/>
              <a:gd name="T9" fmla="*/ 153 h 647"/>
              <a:gd name="T10" fmla="*/ 491 w 492"/>
              <a:gd name="T11" fmla="*/ 491 h 647"/>
              <a:gd name="T12" fmla="*/ 492 w 492"/>
              <a:gd name="T13" fmla="*/ 492 h 647"/>
            </a:gdLst>
            <a:ahLst/>
            <a:cxnLst>
              <a:cxn ang="0">
                <a:pos x="T0" y="T1"/>
              </a:cxn>
              <a:cxn ang="0">
                <a:pos x="T2" y="T3"/>
              </a:cxn>
              <a:cxn ang="0">
                <a:pos x="T4" y="T5"/>
              </a:cxn>
              <a:cxn ang="0">
                <a:pos x="T6" y="T7"/>
              </a:cxn>
              <a:cxn ang="0">
                <a:pos x="T8" y="T9"/>
              </a:cxn>
              <a:cxn ang="0">
                <a:pos x="T10" y="T11"/>
              </a:cxn>
              <a:cxn ang="0">
                <a:pos x="T12" y="T13"/>
              </a:cxn>
            </a:cxnLst>
            <a:rect l="0" t="0" r="r" b="b"/>
            <a:pathLst>
              <a:path w="492" h="647">
                <a:moveTo>
                  <a:pt x="492" y="492"/>
                </a:moveTo>
                <a:cubicBezTo>
                  <a:pt x="79" y="647"/>
                  <a:pt x="79" y="647"/>
                  <a:pt x="79" y="647"/>
                </a:cubicBezTo>
                <a:cubicBezTo>
                  <a:pt x="78" y="646"/>
                  <a:pt x="78" y="646"/>
                  <a:pt x="78" y="646"/>
                </a:cubicBezTo>
                <a:cubicBezTo>
                  <a:pt x="0" y="438"/>
                  <a:pt x="0" y="208"/>
                  <a:pt x="77" y="0"/>
                </a:cubicBezTo>
                <a:cubicBezTo>
                  <a:pt x="491" y="153"/>
                  <a:pt x="491" y="153"/>
                  <a:pt x="491" y="153"/>
                </a:cubicBezTo>
                <a:cubicBezTo>
                  <a:pt x="450" y="262"/>
                  <a:pt x="451" y="382"/>
                  <a:pt x="491" y="491"/>
                </a:cubicBezTo>
                <a:cubicBezTo>
                  <a:pt x="492" y="492"/>
                  <a:pt x="492" y="492"/>
                  <a:pt x="492" y="492"/>
                </a:cubicBezTo>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a:p>
        </p:txBody>
      </p:sp>
      <p:sp>
        <p:nvSpPr>
          <p:cNvPr id="21" name="iŝ1íḋè">
            <a:extLst>
              <a:ext uri="{FF2B5EF4-FFF2-40B4-BE49-F238E27FC236}">
                <a16:creationId xmlns="" xmlns:a16="http://schemas.microsoft.com/office/drawing/2014/main" id="{EF03FA6B-F2A5-1444-87A2-8A32938D77DF}"/>
              </a:ext>
            </a:extLst>
          </p:cNvPr>
          <p:cNvSpPr/>
          <p:nvPr/>
        </p:nvSpPr>
        <p:spPr>
          <a:xfrm>
            <a:off x="5966157" y="2782751"/>
            <a:ext cx="259688" cy="228590"/>
          </a:xfrm>
          <a:custGeom>
            <a:avLst/>
            <a:gdLst>
              <a:gd name="connsiteX0" fmla="*/ 18335 w 604256"/>
              <a:gd name="connsiteY0" fmla="*/ 334272 h 531895"/>
              <a:gd name="connsiteX1" fmla="*/ 37988 w 604256"/>
              <a:gd name="connsiteY1" fmla="*/ 336249 h 531895"/>
              <a:gd name="connsiteX2" fmla="*/ 302130 w 604256"/>
              <a:gd name="connsiteY2" fmla="*/ 476833 h 531895"/>
              <a:gd name="connsiteX3" fmla="*/ 566126 w 604256"/>
              <a:gd name="connsiteY3" fmla="*/ 336249 h 531895"/>
              <a:gd name="connsiteX4" fmla="*/ 601178 w 604256"/>
              <a:gd name="connsiteY4" fmla="*/ 346793 h 531895"/>
              <a:gd name="connsiteX5" fmla="*/ 590619 w 604256"/>
              <a:gd name="connsiteY5" fmla="*/ 381793 h 531895"/>
              <a:gd name="connsiteX6" fmla="*/ 314303 w 604256"/>
              <a:gd name="connsiteY6" fmla="*/ 528820 h 531895"/>
              <a:gd name="connsiteX7" fmla="*/ 302130 w 604256"/>
              <a:gd name="connsiteY7" fmla="*/ 531895 h 531895"/>
              <a:gd name="connsiteX8" fmla="*/ 289957 w 604256"/>
              <a:gd name="connsiteY8" fmla="*/ 528820 h 531895"/>
              <a:gd name="connsiteX9" fmla="*/ 13641 w 604256"/>
              <a:gd name="connsiteY9" fmla="*/ 381793 h 531895"/>
              <a:gd name="connsiteX10" fmla="*/ 3082 w 604256"/>
              <a:gd name="connsiteY10" fmla="*/ 346793 h 531895"/>
              <a:gd name="connsiteX11" fmla="*/ 18335 w 604256"/>
              <a:gd name="connsiteY11" fmla="*/ 334272 h 531895"/>
              <a:gd name="connsiteX12" fmla="*/ 18335 w 604256"/>
              <a:gd name="connsiteY12" fmla="*/ 233364 h 531895"/>
              <a:gd name="connsiteX13" fmla="*/ 37988 w 604256"/>
              <a:gd name="connsiteY13" fmla="*/ 235341 h 531895"/>
              <a:gd name="connsiteX14" fmla="*/ 302130 w 604256"/>
              <a:gd name="connsiteY14" fmla="*/ 375925 h 531895"/>
              <a:gd name="connsiteX15" fmla="*/ 566126 w 604256"/>
              <a:gd name="connsiteY15" fmla="*/ 235341 h 531895"/>
              <a:gd name="connsiteX16" fmla="*/ 601178 w 604256"/>
              <a:gd name="connsiteY16" fmla="*/ 245885 h 531895"/>
              <a:gd name="connsiteX17" fmla="*/ 590619 w 604256"/>
              <a:gd name="connsiteY17" fmla="*/ 280885 h 531895"/>
              <a:gd name="connsiteX18" fmla="*/ 314303 w 604256"/>
              <a:gd name="connsiteY18" fmla="*/ 428058 h 531895"/>
              <a:gd name="connsiteX19" fmla="*/ 302130 w 604256"/>
              <a:gd name="connsiteY19" fmla="*/ 430987 h 531895"/>
              <a:gd name="connsiteX20" fmla="*/ 289957 w 604256"/>
              <a:gd name="connsiteY20" fmla="*/ 428058 h 531895"/>
              <a:gd name="connsiteX21" fmla="*/ 13641 w 604256"/>
              <a:gd name="connsiteY21" fmla="*/ 280885 h 531895"/>
              <a:gd name="connsiteX22" fmla="*/ 3082 w 604256"/>
              <a:gd name="connsiteY22" fmla="*/ 245885 h 531895"/>
              <a:gd name="connsiteX23" fmla="*/ 18335 w 604256"/>
              <a:gd name="connsiteY23" fmla="*/ 233364 h 531895"/>
              <a:gd name="connsiteX24" fmla="*/ 291571 w 604256"/>
              <a:gd name="connsiteY24" fmla="*/ 2196 h 531895"/>
              <a:gd name="connsiteX25" fmla="*/ 312689 w 604256"/>
              <a:gd name="connsiteY25" fmla="*/ 2196 h 531895"/>
              <a:gd name="connsiteX26" fmla="*/ 588846 w 604256"/>
              <a:gd name="connsiteY26" fmla="*/ 125214 h 531895"/>
              <a:gd name="connsiteX27" fmla="*/ 604245 w 604256"/>
              <a:gd name="connsiteY27" fmla="*/ 147914 h 531895"/>
              <a:gd name="connsiteX28" fmla="*/ 590605 w 604256"/>
              <a:gd name="connsiteY28" fmla="*/ 171639 h 531895"/>
              <a:gd name="connsiteX29" fmla="*/ 314303 w 604256"/>
              <a:gd name="connsiteY29" fmla="*/ 318676 h 531895"/>
              <a:gd name="connsiteX30" fmla="*/ 302130 w 604256"/>
              <a:gd name="connsiteY30" fmla="*/ 321751 h 531895"/>
              <a:gd name="connsiteX31" fmla="*/ 289957 w 604256"/>
              <a:gd name="connsiteY31" fmla="*/ 318676 h 531895"/>
              <a:gd name="connsiteX32" fmla="*/ 13654 w 604256"/>
              <a:gd name="connsiteY32" fmla="*/ 171639 h 531895"/>
              <a:gd name="connsiteX33" fmla="*/ 15 w 604256"/>
              <a:gd name="connsiteY33" fmla="*/ 147914 h 531895"/>
              <a:gd name="connsiteX34" fmla="*/ 15414 w 604256"/>
              <a:gd name="connsiteY34" fmla="*/ 125214 h 531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604256" h="531895">
                <a:moveTo>
                  <a:pt x="18335" y="334272"/>
                </a:moveTo>
                <a:cubicBezTo>
                  <a:pt x="24642" y="332369"/>
                  <a:pt x="31682" y="332881"/>
                  <a:pt x="37988" y="336249"/>
                </a:cubicBezTo>
                <a:lnTo>
                  <a:pt x="302130" y="476833"/>
                </a:lnTo>
                <a:lnTo>
                  <a:pt x="566126" y="336249"/>
                </a:lnTo>
                <a:cubicBezTo>
                  <a:pt x="578739" y="329513"/>
                  <a:pt x="594432" y="334199"/>
                  <a:pt x="601178" y="346793"/>
                </a:cubicBezTo>
                <a:cubicBezTo>
                  <a:pt x="607925" y="359387"/>
                  <a:pt x="603085" y="375056"/>
                  <a:pt x="590619" y="381793"/>
                </a:cubicBezTo>
                <a:lnTo>
                  <a:pt x="314303" y="528820"/>
                </a:lnTo>
                <a:cubicBezTo>
                  <a:pt x="310490" y="530870"/>
                  <a:pt x="306383" y="531895"/>
                  <a:pt x="302130" y="531895"/>
                </a:cubicBezTo>
                <a:cubicBezTo>
                  <a:pt x="297877" y="531895"/>
                  <a:pt x="293770" y="530870"/>
                  <a:pt x="289957" y="528820"/>
                </a:cubicBezTo>
                <a:lnTo>
                  <a:pt x="13641" y="381793"/>
                </a:lnTo>
                <a:cubicBezTo>
                  <a:pt x="1028" y="375056"/>
                  <a:pt x="-3665" y="359387"/>
                  <a:pt x="3082" y="346793"/>
                </a:cubicBezTo>
                <a:cubicBezTo>
                  <a:pt x="6455" y="340496"/>
                  <a:pt x="12028" y="336176"/>
                  <a:pt x="18335" y="334272"/>
                </a:cubicBezTo>
                <a:close/>
                <a:moveTo>
                  <a:pt x="18335" y="233364"/>
                </a:moveTo>
                <a:cubicBezTo>
                  <a:pt x="24642" y="231461"/>
                  <a:pt x="31682" y="231973"/>
                  <a:pt x="37988" y="235341"/>
                </a:cubicBezTo>
                <a:lnTo>
                  <a:pt x="302130" y="375925"/>
                </a:lnTo>
                <a:lnTo>
                  <a:pt x="566126" y="235341"/>
                </a:lnTo>
                <a:cubicBezTo>
                  <a:pt x="578739" y="228605"/>
                  <a:pt x="594432" y="233291"/>
                  <a:pt x="601178" y="245885"/>
                </a:cubicBezTo>
                <a:cubicBezTo>
                  <a:pt x="607925" y="258479"/>
                  <a:pt x="603085" y="274148"/>
                  <a:pt x="590619" y="280885"/>
                </a:cubicBezTo>
                <a:lnTo>
                  <a:pt x="314303" y="428058"/>
                </a:lnTo>
                <a:cubicBezTo>
                  <a:pt x="310490" y="430108"/>
                  <a:pt x="306383" y="430987"/>
                  <a:pt x="302130" y="430987"/>
                </a:cubicBezTo>
                <a:cubicBezTo>
                  <a:pt x="297877" y="430987"/>
                  <a:pt x="293770" y="430108"/>
                  <a:pt x="289957" y="428058"/>
                </a:cubicBezTo>
                <a:lnTo>
                  <a:pt x="13641" y="280885"/>
                </a:lnTo>
                <a:cubicBezTo>
                  <a:pt x="1028" y="274148"/>
                  <a:pt x="-3665" y="258479"/>
                  <a:pt x="3082" y="245885"/>
                </a:cubicBezTo>
                <a:cubicBezTo>
                  <a:pt x="6455" y="239588"/>
                  <a:pt x="12028" y="235268"/>
                  <a:pt x="18335" y="233364"/>
                </a:cubicBezTo>
                <a:close/>
                <a:moveTo>
                  <a:pt x="291571" y="2196"/>
                </a:moveTo>
                <a:cubicBezTo>
                  <a:pt x="298317" y="-733"/>
                  <a:pt x="305943" y="-733"/>
                  <a:pt x="312689" y="2196"/>
                </a:cubicBezTo>
                <a:lnTo>
                  <a:pt x="588846" y="125214"/>
                </a:lnTo>
                <a:cubicBezTo>
                  <a:pt x="597938" y="129315"/>
                  <a:pt x="603805" y="138102"/>
                  <a:pt x="604245" y="147914"/>
                </a:cubicBezTo>
                <a:cubicBezTo>
                  <a:pt x="604538" y="157726"/>
                  <a:pt x="599258" y="166953"/>
                  <a:pt x="590605" y="171639"/>
                </a:cubicBezTo>
                <a:lnTo>
                  <a:pt x="314303" y="318676"/>
                </a:lnTo>
                <a:cubicBezTo>
                  <a:pt x="310489" y="320726"/>
                  <a:pt x="306383" y="321751"/>
                  <a:pt x="302130" y="321751"/>
                </a:cubicBezTo>
                <a:cubicBezTo>
                  <a:pt x="297877" y="321751"/>
                  <a:pt x="293771" y="320726"/>
                  <a:pt x="289957" y="318676"/>
                </a:cubicBezTo>
                <a:lnTo>
                  <a:pt x="13654" y="171639"/>
                </a:lnTo>
                <a:cubicBezTo>
                  <a:pt x="5002" y="166953"/>
                  <a:pt x="-278" y="157726"/>
                  <a:pt x="15" y="147914"/>
                </a:cubicBezTo>
                <a:cubicBezTo>
                  <a:pt x="309" y="138102"/>
                  <a:pt x="6322" y="129315"/>
                  <a:pt x="15414" y="125214"/>
                </a:cubicBezTo>
                <a:close/>
              </a:path>
            </a:pathLst>
          </a:custGeom>
          <a:solidFill>
            <a:schemeClr val="tx1">
              <a:lumMod val="50000"/>
              <a:lumOff val="50000"/>
            </a:schemeClr>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endParaRPr lang="zh-CN" altLang="en-US" sz="2000" b="1" i="1">
              <a:solidFill>
                <a:schemeClr val="tx1"/>
              </a:solidFill>
            </a:endParaRPr>
          </a:p>
        </p:txBody>
      </p:sp>
      <p:sp>
        <p:nvSpPr>
          <p:cNvPr id="22" name="iṡlïdè">
            <a:extLst>
              <a:ext uri="{FF2B5EF4-FFF2-40B4-BE49-F238E27FC236}">
                <a16:creationId xmlns="" xmlns:a16="http://schemas.microsoft.com/office/drawing/2014/main" id="{B2ACA1B4-E339-0C44-AB77-4149522FB3E7}"/>
              </a:ext>
            </a:extLst>
          </p:cNvPr>
          <p:cNvSpPr/>
          <p:nvPr/>
        </p:nvSpPr>
        <p:spPr>
          <a:xfrm>
            <a:off x="6936260" y="3755034"/>
            <a:ext cx="259688" cy="228590"/>
          </a:xfrm>
          <a:custGeom>
            <a:avLst/>
            <a:gdLst>
              <a:gd name="connsiteX0" fmla="*/ 18335 w 604256"/>
              <a:gd name="connsiteY0" fmla="*/ 334272 h 531895"/>
              <a:gd name="connsiteX1" fmla="*/ 37988 w 604256"/>
              <a:gd name="connsiteY1" fmla="*/ 336249 h 531895"/>
              <a:gd name="connsiteX2" fmla="*/ 302130 w 604256"/>
              <a:gd name="connsiteY2" fmla="*/ 476833 h 531895"/>
              <a:gd name="connsiteX3" fmla="*/ 566126 w 604256"/>
              <a:gd name="connsiteY3" fmla="*/ 336249 h 531895"/>
              <a:gd name="connsiteX4" fmla="*/ 601178 w 604256"/>
              <a:gd name="connsiteY4" fmla="*/ 346793 h 531895"/>
              <a:gd name="connsiteX5" fmla="*/ 590619 w 604256"/>
              <a:gd name="connsiteY5" fmla="*/ 381793 h 531895"/>
              <a:gd name="connsiteX6" fmla="*/ 314303 w 604256"/>
              <a:gd name="connsiteY6" fmla="*/ 528820 h 531895"/>
              <a:gd name="connsiteX7" fmla="*/ 302130 w 604256"/>
              <a:gd name="connsiteY7" fmla="*/ 531895 h 531895"/>
              <a:gd name="connsiteX8" fmla="*/ 289957 w 604256"/>
              <a:gd name="connsiteY8" fmla="*/ 528820 h 531895"/>
              <a:gd name="connsiteX9" fmla="*/ 13641 w 604256"/>
              <a:gd name="connsiteY9" fmla="*/ 381793 h 531895"/>
              <a:gd name="connsiteX10" fmla="*/ 3082 w 604256"/>
              <a:gd name="connsiteY10" fmla="*/ 346793 h 531895"/>
              <a:gd name="connsiteX11" fmla="*/ 18335 w 604256"/>
              <a:gd name="connsiteY11" fmla="*/ 334272 h 531895"/>
              <a:gd name="connsiteX12" fmla="*/ 18335 w 604256"/>
              <a:gd name="connsiteY12" fmla="*/ 233364 h 531895"/>
              <a:gd name="connsiteX13" fmla="*/ 37988 w 604256"/>
              <a:gd name="connsiteY13" fmla="*/ 235341 h 531895"/>
              <a:gd name="connsiteX14" fmla="*/ 302130 w 604256"/>
              <a:gd name="connsiteY14" fmla="*/ 375925 h 531895"/>
              <a:gd name="connsiteX15" fmla="*/ 566126 w 604256"/>
              <a:gd name="connsiteY15" fmla="*/ 235341 h 531895"/>
              <a:gd name="connsiteX16" fmla="*/ 601178 w 604256"/>
              <a:gd name="connsiteY16" fmla="*/ 245885 h 531895"/>
              <a:gd name="connsiteX17" fmla="*/ 590619 w 604256"/>
              <a:gd name="connsiteY17" fmla="*/ 280885 h 531895"/>
              <a:gd name="connsiteX18" fmla="*/ 314303 w 604256"/>
              <a:gd name="connsiteY18" fmla="*/ 428058 h 531895"/>
              <a:gd name="connsiteX19" fmla="*/ 302130 w 604256"/>
              <a:gd name="connsiteY19" fmla="*/ 430987 h 531895"/>
              <a:gd name="connsiteX20" fmla="*/ 289957 w 604256"/>
              <a:gd name="connsiteY20" fmla="*/ 428058 h 531895"/>
              <a:gd name="connsiteX21" fmla="*/ 13641 w 604256"/>
              <a:gd name="connsiteY21" fmla="*/ 280885 h 531895"/>
              <a:gd name="connsiteX22" fmla="*/ 3082 w 604256"/>
              <a:gd name="connsiteY22" fmla="*/ 245885 h 531895"/>
              <a:gd name="connsiteX23" fmla="*/ 18335 w 604256"/>
              <a:gd name="connsiteY23" fmla="*/ 233364 h 531895"/>
              <a:gd name="connsiteX24" fmla="*/ 291571 w 604256"/>
              <a:gd name="connsiteY24" fmla="*/ 2196 h 531895"/>
              <a:gd name="connsiteX25" fmla="*/ 312689 w 604256"/>
              <a:gd name="connsiteY25" fmla="*/ 2196 h 531895"/>
              <a:gd name="connsiteX26" fmla="*/ 588846 w 604256"/>
              <a:gd name="connsiteY26" fmla="*/ 125214 h 531895"/>
              <a:gd name="connsiteX27" fmla="*/ 604245 w 604256"/>
              <a:gd name="connsiteY27" fmla="*/ 147914 h 531895"/>
              <a:gd name="connsiteX28" fmla="*/ 590605 w 604256"/>
              <a:gd name="connsiteY28" fmla="*/ 171639 h 531895"/>
              <a:gd name="connsiteX29" fmla="*/ 314303 w 604256"/>
              <a:gd name="connsiteY29" fmla="*/ 318676 h 531895"/>
              <a:gd name="connsiteX30" fmla="*/ 302130 w 604256"/>
              <a:gd name="connsiteY30" fmla="*/ 321751 h 531895"/>
              <a:gd name="connsiteX31" fmla="*/ 289957 w 604256"/>
              <a:gd name="connsiteY31" fmla="*/ 318676 h 531895"/>
              <a:gd name="connsiteX32" fmla="*/ 13654 w 604256"/>
              <a:gd name="connsiteY32" fmla="*/ 171639 h 531895"/>
              <a:gd name="connsiteX33" fmla="*/ 15 w 604256"/>
              <a:gd name="connsiteY33" fmla="*/ 147914 h 531895"/>
              <a:gd name="connsiteX34" fmla="*/ 15414 w 604256"/>
              <a:gd name="connsiteY34" fmla="*/ 125214 h 531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604256" h="531895">
                <a:moveTo>
                  <a:pt x="18335" y="334272"/>
                </a:moveTo>
                <a:cubicBezTo>
                  <a:pt x="24642" y="332369"/>
                  <a:pt x="31682" y="332881"/>
                  <a:pt x="37988" y="336249"/>
                </a:cubicBezTo>
                <a:lnTo>
                  <a:pt x="302130" y="476833"/>
                </a:lnTo>
                <a:lnTo>
                  <a:pt x="566126" y="336249"/>
                </a:lnTo>
                <a:cubicBezTo>
                  <a:pt x="578739" y="329513"/>
                  <a:pt x="594432" y="334199"/>
                  <a:pt x="601178" y="346793"/>
                </a:cubicBezTo>
                <a:cubicBezTo>
                  <a:pt x="607925" y="359387"/>
                  <a:pt x="603085" y="375056"/>
                  <a:pt x="590619" y="381793"/>
                </a:cubicBezTo>
                <a:lnTo>
                  <a:pt x="314303" y="528820"/>
                </a:lnTo>
                <a:cubicBezTo>
                  <a:pt x="310490" y="530870"/>
                  <a:pt x="306383" y="531895"/>
                  <a:pt x="302130" y="531895"/>
                </a:cubicBezTo>
                <a:cubicBezTo>
                  <a:pt x="297877" y="531895"/>
                  <a:pt x="293770" y="530870"/>
                  <a:pt x="289957" y="528820"/>
                </a:cubicBezTo>
                <a:lnTo>
                  <a:pt x="13641" y="381793"/>
                </a:lnTo>
                <a:cubicBezTo>
                  <a:pt x="1028" y="375056"/>
                  <a:pt x="-3665" y="359387"/>
                  <a:pt x="3082" y="346793"/>
                </a:cubicBezTo>
                <a:cubicBezTo>
                  <a:pt x="6455" y="340496"/>
                  <a:pt x="12028" y="336176"/>
                  <a:pt x="18335" y="334272"/>
                </a:cubicBezTo>
                <a:close/>
                <a:moveTo>
                  <a:pt x="18335" y="233364"/>
                </a:moveTo>
                <a:cubicBezTo>
                  <a:pt x="24642" y="231461"/>
                  <a:pt x="31682" y="231973"/>
                  <a:pt x="37988" y="235341"/>
                </a:cubicBezTo>
                <a:lnTo>
                  <a:pt x="302130" y="375925"/>
                </a:lnTo>
                <a:lnTo>
                  <a:pt x="566126" y="235341"/>
                </a:lnTo>
                <a:cubicBezTo>
                  <a:pt x="578739" y="228605"/>
                  <a:pt x="594432" y="233291"/>
                  <a:pt x="601178" y="245885"/>
                </a:cubicBezTo>
                <a:cubicBezTo>
                  <a:pt x="607925" y="258479"/>
                  <a:pt x="603085" y="274148"/>
                  <a:pt x="590619" y="280885"/>
                </a:cubicBezTo>
                <a:lnTo>
                  <a:pt x="314303" y="428058"/>
                </a:lnTo>
                <a:cubicBezTo>
                  <a:pt x="310490" y="430108"/>
                  <a:pt x="306383" y="430987"/>
                  <a:pt x="302130" y="430987"/>
                </a:cubicBezTo>
                <a:cubicBezTo>
                  <a:pt x="297877" y="430987"/>
                  <a:pt x="293770" y="430108"/>
                  <a:pt x="289957" y="428058"/>
                </a:cubicBezTo>
                <a:lnTo>
                  <a:pt x="13641" y="280885"/>
                </a:lnTo>
                <a:cubicBezTo>
                  <a:pt x="1028" y="274148"/>
                  <a:pt x="-3665" y="258479"/>
                  <a:pt x="3082" y="245885"/>
                </a:cubicBezTo>
                <a:cubicBezTo>
                  <a:pt x="6455" y="239588"/>
                  <a:pt x="12028" y="235268"/>
                  <a:pt x="18335" y="233364"/>
                </a:cubicBezTo>
                <a:close/>
                <a:moveTo>
                  <a:pt x="291571" y="2196"/>
                </a:moveTo>
                <a:cubicBezTo>
                  <a:pt x="298317" y="-733"/>
                  <a:pt x="305943" y="-733"/>
                  <a:pt x="312689" y="2196"/>
                </a:cubicBezTo>
                <a:lnTo>
                  <a:pt x="588846" y="125214"/>
                </a:lnTo>
                <a:cubicBezTo>
                  <a:pt x="597938" y="129315"/>
                  <a:pt x="603805" y="138102"/>
                  <a:pt x="604245" y="147914"/>
                </a:cubicBezTo>
                <a:cubicBezTo>
                  <a:pt x="604538" y="157726"/>
                  <a:pt x="599258" y="166953"/>
                  <a:pt x="590605" y="171639"/>
                </a:cubicBezTo>
                <a:lnTo>
                  <a:pt x="314303" y="318676"/>
                </a:lnTo>
                <a:cubicBezTo>
                  <a:pt x="310489" y="320726"/>
                  <a:pt x="306383" y="321751"/>
                  <a:pt x="302130" y="321751"/>
                </a:cubicBezTo>
                <a:cubicBezTo>
                  <a:pt x="297877" y="321751"/>
                  <a:pt x="293771" y="320726"/>
                  <a:pt x="289957" y="318676"/>
                </a:cubicBezTo>
                <a:lnTo>
                  <a:pt x="13654" y="171639"/>
                </a:lnTo>
                <a:cubicBezTo>
                  <a:pt x="5002" y="166953"/>
                  <a:pt x="-278" y="157726"/>
                  <a:pt x="15" y="147914"/>
                </a:cubicBezTo>
                <a:cubicBezTo>
                  <a:pt x="309" y="138102"/>
                  <a:pt x="6322" y="129315"/>
                  <a:pt x="15414" y="125214"/>
                </a:cubicBezTo>
                <a:close/>
              </a:path>
            </a:pathLst>
          </a:custGeom>
          <a:solidFill>
            <a:schemeClr val="tx1">
              <a:lumMod val="50000"/>
              <a:lumOff val="50000"/>
            </a:schemeClr>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endParaRPr lang="zh-CN" altLang="en-US" sz="2000" b="1" i="1">
              <a:solidFill>
                <a:schemeClr val="tx1"/>
              </a:solidFill>
            </a:endParaRPr>
          </a:p>
        </p:txBody>
      </p:sp>
      <p:sp>
        <p:nvSpPr>
          <p:cNvPr id="23" name="iṩḷíḑe">
            <a:extLst>
              <a:ext uri="{FF2B5EF4-FFF2-40B4-BE49-F238E27FC236}">
                <a16:creationId xmlns="" xmlns:a16="http://schemas.microsoft.com/office/drawing/2014/main" id="{20F844DD-C871-4545-9CB8-98BE9A3895DF}"/>
              </a:ext>
            </a:extLst>
          </p:cNvPr>
          <p:cNvSpPr/>
          <p:nvPr/>
        </p:nvSpPr>
        <p:spPr>
          <a:xfrm>
            <a:off x="5966157" y="4724409"/>
            <a:ext cx="259688" cy="228590"/>
          </a:xfrm>
          <a:custGeom>
            <a:avLst/>
            <a:gdLst>
              <a:gd name="connsiteX0" fmla="*/ 18335 w 604256"/>
              <a:gd name="connsiteY0" fmla="*/ 334272 h 531895"/>
              <a:gd name="connsiteX1" fmla="*/ 37988 w 604256"/>
              <a:gd name="connsiteY1" fmla="*/ 336249 h 531895"/>
              <a:gd name="connsiteX2" fmla="*/ 302130 w 604256"/>
              <a:gd name="connsiteY2" fmla="*/ 476833 h 531895"/>
              <a:gd name="connsiteX3" fmla="*/ 566126 w 604256"/>
              <a:gd name="connsiteY3" fmla="*/ 336249 h 531895"/>
              <a:gd name="connsiteX4" fmla="*/ 601178 w 604256"/>
              <a:gd name="connsiteY4" fmla="*/ 346793 h 531895"/>
              <a:gd name="connsiteX5" fmla="*/ 590619 w 604256"/>
              <a:gd name="connsiteY5" fmla="*/ 381793 h 531895"/>
              <a:gd name="connsiteX6" fmla="*/ 314303 w 604256"/>
              <a:gd name="connsiteY6" fmla="*/ 528820 h 531895"/>
              <a:gd name="connsiteX7" fmla="*/ 302130 w 604256"/>
              <a:gd name="connsiteY7" fmla="*/ 531895 h 531895"/>
              <a:gd name="connsiteX8" fmla="*/ 289957 w 604256"/>
              <a:gd name="connsiteY8" fmla="*/ 528820 h 531895"/>
              <a:gd name="connsiteX9" fmla="*/ 13641 w 604256"/>
              <a:gd name="connsiteY9" fmla="*/ 381793 h 531895"/>
              <a:gd name="connsiteX10" fmla="*/ 3082 w 604256"/>
              <a:gd name="connsiteY10" fmla="*/ 346793 h 531895"/>
              <a:gd name="connsiteX11" fmla="*/ 18335 w 604256"/>
              <a:gd name="connsiteY11" fmla="*/ 334272 h 531895"/>
              <a:gd name="connsiteX12" fmla="*/ 18335 w 604256"/>
              <a:gd name="connsiteY12" fmla="*/ 233364 h 531895"/>
              <a:gd name="connsiteX13" fmla="*/ 37988 w 604256"/>
              <a:gd name="connsiteY13" fmla="*/ 235341 h 531895"/>
              <a:gd name="connsiteX14" fmla="*/ 302130 w 604256"/>
              <a:gd name="connsiteY14" fmla="*/ 375925 h 531895"/>
              <a:gd name="connsiteX15" fmla="*/ 566126 w 604256"/>
              <a:gd name="connsiteY15" fmla="*/ 235341 h 531895"/>
              <a:gd name="connsiteX16" fmla="*/ 601178 w 604256"/>
              <a:gd name="connsiteY16" fmla="*/ 245885 h 531895"/>
              <a:gd name="connsiteX17" fmla="*/ 590619 w 604256"/>
              <a:gd name="connsiteY17" fmla="*/ 280885 h 531895"/>
              <a:gd name="connsiteX18" fmla="*/ 314303 w 604256"/>
              <a:gd name="connsiteY18" fmla="*/ 428058 h 531895"/>
              <a:gd name="connsiteX19" fmla="*/ 302130 w 604256"/>
              <a:gd name="connsiteY19" fmla="*/ 430987 h 531895"/>
              <a:gd name="connsiteX20" fmla="*/ 289957 w 604256"/>
              <a:gd name="connsiteY20" fmla="*/ 428058 h 531895"/>
              <a:gd name="connsiteX21" fmla="*/ 13641 w 604256"/>
              <a:gd name="connsiteY21" fmla="*/ 280885 h 531895"/>
              <a:gd name="connsiteX22" fmla="*/ 3082 w 604256"/>
              <a:gd name="connsiteY22" fmla="*/ 245885 h 531895"/>
              <a:gd name="connsiteX23" fmla="*/ 18335 w 604256"/>
              <a:gd name="connsiteY23" fmla="*/ 233364 h 531895"/>
              <a:gd name="connsiteX24" fmla="*/ 291571 w 604256"/>
              <a:gd name="connsiteY24" fmla="*/ 2196 h 531895"/>
              <a:gd name="connsiteX25" fmla="*/ 312689 w 604256"/>
              <a:gd name="connsiteY25" fmla="*/ 2196 h 531895"/>
              <a:gd name="connsiteX26" fmla="*/ 588846 w 604256"/>
              <a:gd name="connsiteY26" fmla="*/ 125214 h 531895"/>
              <a:gd name="connsiteX27" fmla="*/ 604245 w 604256"/>
              <a:gd name="connsiteY27" fmla="*/ 147914 h 531895"/>
              <a:gd name="connsiteX28" fmla="*/ 590605 w 604256"/>
              <a:gd name="connsiteY28" fmla="*/ 171639 h 531895"/>
              <a:gd name="connsiteX29" fmla="*/ 314303 w 604256"/>
              <a:gd name="connsiteY29" fmla="*/ 318676 h 531895"/>
              <a:gd name="connsiteX30" fmla="*/ 302130 w 604256"/>
              <a:gd name="connsiteY30" fmla="*/ 321751 h 531895"/>
              <a:gd name="connsiteX31" fmla="*/ 289957 w 604256"/>
              <a:gd name="connsiteY31" fmla="*/ 318676 h 531895"/>
              <a:gd name="connsiteX32" fmla="*/ 13654 w 604256"/>
              <a:gd name="connsiteY32" fmla="*/ 171639 h 531895"/>
              <a:gd name="connsiteX33" fmla="*/ 15 w 604256"/>
              <a:gd name="connsiteY33" fmla="*/ 147914 h 531895"/>
              <a:gd name="connsiteX34" fmla="*/ 15414 w 604256"/>
              <a:gd name="connsiteY34" fmla="*/ 125214 h 531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604256" h="531895">
                <a:moveTo>
                  <a:pt x="18335" y="334272"/>
                </a:moveTo>
                <a:cubicBezTo>
                  <a:pt x="24642" y="332369"/>
                  <a:pt x="31682" y="332881"/>
                  <a:pt x="37988" y="336249"/>
                </a:cubicBezTo>
                <a:lnTo>
                  <a:pt x="302130" y="476833"/>
                </a:lnTo>
                <a:lnTo>
                  <a:pt x="566126" y="336249"/>
                </a:lnTo>
                <a:cubicBezTo>
                  <a:pt x="578739" y="329513"/>
                  <a:pt x="594432" y="334199"/>
                  <a:pt x="601178" y="346793"/>
                </a:cubicBezTo>
                <a:cubicBezTo>
                  <a:pt x="607925" y="359387"/>
                  <a:pt x="603085" y="375056"/>
                  <a:pt x="590619" y="381793"/>
                </a:cubicBezTo>
                <a:lnTo>
                  <a:pt x="314303" y="528820"/>
                </a:lnTo>
                <a:cubicBezTo>
                  <a:pt x="310490" y="530870"/>
                  <a:pt x="306383" y="531895"/>
                  <a:pt x="302130" y="531895"/>
                </a:cubicBezTo>
                <a:cubicBezTo>
                  <a:pt x="297877" y="531895"/>
                  <a:pt x="293770" y="530870"/>
                  <a:pt x="289957" y="528820"/>
                </a:cubicBezTo>
                <a:lnTo>
                  <a:pt x="13641" y="381793"/>
                </a:lnTo>
                <a:cubicBezTo>
                  <a:pt x="1028" y="375056"/>
                  <a:pt x="-3665" y="359387"/>
                  <a:pt x="3082" y="346793"/>
                </a:cubicBezTo>
                <a:cubicBezTo>
                  <a:pt x="6455" y="340496"/>
                  <a:pt x="12028" y="336176"/>
                  <a:pt x="18335" y="334272"/>
                </a:cubicBezTo>
                <a:close/>
                <a:moveTo>
                  <a:pt x="18335" y="233364"/>
                </a:moveTo>
                <a:cubicBezTo>
                  <a:pt x="24642" y="231461"/>
                  <a:pt x="31682" y="231973"/>
                  <a:pt x="37988" y="235341"/>
                </a:cubicBezTo>
                <a:lnTo>
                  <a:pt x="302130" y="375925"/>
                </a:lnTo>
                <a:lnTo>
                  <a:pt x="566126" y="235341"/>
                </a:lnTo>
                <a:cubicBezTo>
                  <a:pt x="578739" y="228605"/>
                  <a:pt x="594432" y="233291"/>
                  <a:pt x="601178" y="245885"/>
                </a:cubicBezTo>
                <a:cubicBezTo>
                  <a:pt x="607925" y="258479"/>
                  <a:pt x="603085" y="274148"/>
                  <a:pt x="590619" y="280885"/>
                </a:cubicBezTo>
                <a:lnTo>
                  <a:pt x="314303" y="428058"/>
                </a:lnTo>
                <a:cubicBezTo>
                  <a:pt x="310490" y="430108"/>
                  <a:pt x="306383" y="430987"/>
                  <a:pt x="302130" y="430987"/>
                </a:cubicBezTo>
                <a:cubicBezTo>
                  <a:pt x="297877" y="430987"/>
                  <a:pt x="293770" y="430108"/>
                  <a:pt x="289957" y="428058"/>
                </a:cubicBezTo>
                <a:lnTo>
                  <a:pt x="13641" y="280885"/>
                </a:lnTo>
                <a:cubicBezTo>
                  <a:pt x="1028" y="274148"/>
                  <a:pt x="-3665" y="258479"/>
                  <a:pt x="3082" y="245885"/>
                </a:cubicBezTo>
                <a:cubicBezTo>
                  <a:pt x="6455" y="239588"/>
                  <a:pt x="12028" y="235268"/>
                  <a:pt x="18335" y="233364"/>
                </a:cubicBezTo>
                <a:close/>
                <a:moveTo>
                  <a:pt x="291571" y="2196"/>
                </a:moveTo>
                <a:cubicBezTo>
                  <a:pt x="298317" y="-733"/>
                  <a:pt x="305943" y="-733"/>
                  <a:pt x="312689" y="2196"/>
                </a:cubicBezTo>
                <a:lnTo>
                  <a:pt x="588846" y="125214"/>
                </a:lnTo>
                <a:cubicBezTo>
                  <a:pt x="597938" y="129315"/>
                  <a:pt x="603805" y="138102"/>
                  <a:pt x="604245" y="147914"/>
                </a:cubicBezTo>
                <a:cubicBezTo>
                  <a:pt x="604538" y="157726"/>
                  <a:pt x="599258" y="166953"/>
                  <a:pt x="590605" y="171639"/>
                </a:cubicBezTo>
                <a:lnTo>
                  <a:pt x="314303" y="318676"/>
                </a:lnTo>
                <a:cubicBezTo>
                  <a:pt x="310489" y="320726"/>
                  <a:pt x="306383" y="321751"/>
                  <a:pt x="302130" y="321751"/>
                </a:cubicBezTo>
                <a:cubicBezTo>
                  <a:pt x="297877" y="321751"/>
                  <a:pt x="293771" y="320726"/>
                  <a:pt x="289957" y="318676"/>
                </a:cubicBezTo>
                <a:lnTo>
                  <a:pt x="13654" y="171639"/>
                </a:lnTo>
                <a:cubicBezTo>
                  <a:pt x="5002" y="166953"/>
                  <a:pt x="-278" y="157726"/>
                  <a:pt x="15" y="147914"/>
                </a:cubicBezTo>
                <a:cubicBezTo>
                  <a:pt x="309" y="138102"/>
                  <a:pt x="6322" y="129315"/>
                  <a:pt x="15414" y="125214"/>
                </a:cubicBezTo>
                <a:close/>
              </a:path>
            </a:pathLst>
          </a:custGeom>
          <a:solidFill>
            <a:schemeClr val="tx1">
              <a:lumMod val="50000"/>
              <a:lumOff val="50000"/>
            </a:schemeClr>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endParaRPr lang="zh-CN" altLang="en-US" sz="2000" b="1" i="1">
              <a:solidFill>
                <a:schemeClr val="tx1"/>
              </a:solidFill>
            </a:endParaRPr>
          </a:p>
        </p:txBody>
      </p:sp>
      <p:sp>
        <p:nvSpPr>
          <p:cNvPr id="24" name="ïṩľïďê">
            <a:extLst>
              <a:ext uri="{FF2B5EF4-FFF2-40B4-BE49-F238E27FC236}">
                <a16:creationId xmlns="" xmlns:a16="http://schemas.microsoft.com/office/drawing/2014/main" id="{3CDFA197-8A98-7C4A-9967-797A700DCE49}"/>
              </a:ext>
            </a:extLst>
          </p:cNvPr>
          <p:cNvSpPr/>
          <p:nvPr/>
        </p:nvSpPr>
        <p:spPr>
          <a:xfrm>
            <a:off x="4995327" y="3755034"/>
            <a:ext cx="259688" cy="228590"/>
          </a:xfrm>
          <a:custGeom>
            <a:avLst/>
            <a:gdLst>
              <a:gd name="connsiteX0" fmla="*/ 18335 w 604256"/>
              <a:gd name="connsiteY0" fmla="*/ 334272 h 531895"/>
              <a:gd name="connsiteX1" fmla="*/ 37988 w 604256"/>
              <a:gd name="connsiteY1" fmla="*/ 336249 h 531895"/>
              <a:gd name="connsiteX2" fmla="*/ 302130 w 604256"/>
              <a:gd name="connsiteY2" fmla="*/ 476833 h 531895"/>
              <a:gd name="connsiteX3" fmla="*/ 566126 w 604256"/>
              <a:gd name="connsiteY3" fmla="*/ 336249 h 531895"/>
              <a:gd name="connsiteX4" fmla="*/ 601178 w 604256"/>
              <a:gd name="connsiteY4" fmla="*/ 346793 h 531895"/>
              <a:gd name="connsiteX5" fmla="*/ 590619 w 604256"/>
              <a:gd name="connsiteY5" fmla="*/ 381793 h 531895"/>
              <a:gd name="connsiteX6" fmla="*/ 314303 w 604256"/>
              <a:gd name="connsiteY6" fmla="*/ 528820 h 531895"/>
              <a:gd name="connsiteX7" fmla="*/ 302130 w 604256"/>
              <a:gd name="connsiteY7" fmla="*/ 531895 h 531895"/>
              <a:gd name="connsiteX8" fmla="*/ 289957 w 604256"/>
              <a:gd name="connsiteY8" fmla="*/ 528820 h 531895"/>
              <a:gd name="connsiteX9" fmla="*/ 13641 w 604256"/>
              <a:gd name="connsiteY9" fmla="*/ 381793 h 531895"/>
              <a:gd name="connsiteX10" fmla="*/ 3082 w 604256"/>
              <a:gd name="connsiteY10" fmla="*/ 346793 h 531895"/>
              <a:gd name="connsiteX11" fmla="*/ 18335 w 604256"/>
              <a:gd name="connsiteY11" fmla="*/ 334272 h 531895"/>
              <a:gd name="connsiteX12" fmla="*/ 18335 w 604256"/>
              <a:gd name="connsiteY12" fmla="*/ 233364 h 531895"/>
              <a:gd name="connsiteX13" fmla="*/ 37988 w 604256"/>
              <a:gd name="connsiteY13" fmla="*/ 235341 h 531895"/>
              <a:gd name="connsiteX14" fmla="*/ 302130 w 604256"/>
              <a:gd name="connsiteY14" fmla="*/ 375925 h 531895"/>
              <a:gd name="connsiteX15" fmla="*/ 566126 w 604256"/>
              <a:gd name="connsiteY15" fmla="*/ 235341 h 531895"/>
              <a:gd name="connsiteX16" fmla="*/ 601178 w 604256"/>
              <a:gd name="connsiteY16" fmla="*/ 245885 h 531895"/>
              <a:gd name="connsiteX17" fmla="*/ 590619 w 604256"/>
              <a:gd name="connsiteY17" fmla="*/ 280885 h 531895"/>
              <a:gd name="connsiteX18" fmla="*/ 314303 w 604256"/>
              <a:gd name="connsiteY18" fmla="*/ 428058 h 531895"/>
              <a:gd name="connsiteX19" fmla="*/ 302130 w 604256"/>
              <a:gd name="connsiteY19" fmla="*/ 430987 h 531895"/>
              <a:gd name="connsiteX20" fmla="*/ 289957 w 604256"/>
              <a:gd name="connsiteY20" fmla="*/ 428058 h 531895"/>
              <a:gd name="connsiteX21" fmla="*/ 13641 w 604256"/>
              <a:gd name="connsiteY21" fmla="*/ 280885 h 531895"/>
              <a:gd name="connsiteX22" fmla="*/ 3082 w 604256"/>
              <a:gd name="connsiteY22" fmla="*/ 245885 h 531895"/>
              <a:gd name="connsiteX23" fmla="*/ 18335 w 604256"/>
              <a:gd name="connsiteY23" fmla="*/ 233364 h 531895"/>
              <a:gd name="connsiteX24" fmla="*/ 291571 w 604256"/>
              <a:gd name="connsiteY24" fmla="*/ 2196 h 531895"/>
              <a:gd name="connsiteX25" fmla="*/ 312689 w 604256"/>
              <a:gd name="connsiteY25" fmla="*/ 2196 h 531895"/>
              <a:gd name="connsiteX26" fmla="*/ 588846 w 604256"/>
              <a:gd name="connsiteY26" fmla="*/ 125214 h 531895"/>
              <a:gd name="connsiteX27" fmla="*/ 604245 w 604256"/>
              <a:gd name="connsiteY27" fmla="*/ 147914 h 531895"/>
              <a:gd name="connsiteX28" fmla="*/ 590605 w 604256"/>
              <a:gd name="connsiteY28" fmla="*/ 171639 h 531895"/>
              <a:gd name="connsiteX29" fmla="*/ 314303 w 604256"/>
              <a:gd name="connsiteY29" fmla="*/ 318676 h 531895"/>
              <a:gd name="connsiteX30" fmla="*/ 302130 w 604256"/>
              <a:gd name="connsiteY30" fmla="*/ 321751 h 531895"/>
              <a:gd name="connsiteX31" fmla="*/ 289957 w 604256"/>
              <a:gd name="connsiteY31" fmla="*/ 318676 h 531895"/>
              <a:gd name="connsiteX32" fmla="*/ 13654 w 604256"/>
              <a:gd name="connsiteY32" fmla="*/ 171639 h 531895"/>
              <a:gd name="connsiteX33" fmla="*/ 15 w 604256"/>
              <a:gd name="connsiteY33" fmla="*/ 147914 h 531895"/>
              <a:gd name="connsiteX34" fmla="*/ 15414 w 604256"/>
              <a:gd name="connsiteY34" fmla="*/ 125214 h 531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604256" h="531895">
                <a:moveTo>
                  <a:pt x="18335" y="334272"/>
                </a:moveTo>
                <a:cubicBezTo>
                  <a:pt x="24642" y="332369"/>
                  <a:pt x="31682" y="332881"/>
                  <a:pt x="37988" y="336249"/>
                </a:cubicBezTo>
                <a:lnTo>
                  <a:pt x="302130" y="476833"/>
                </a:lnTo>
                <a:lnTo>
                  <a:pt x="566126" y="336249"/>
                </a:lnTo>
                <a:cubicBezTo>
                  <a:pt x="578739" y="329513"/>
                  <a:pt x="594432" y="334199"/>
                  <a:pt x="601178" y="346793"/>
                </a:cubicBezTo>
                <a:cubicBezTo>
                  <a:pt x="607925" y="359387"/>
                  <a:pt x="603085" y="375056"/>
                  <a:pt x="590619" y="381793"/>
                </a:cubicBezTo>
                <a:lnTo>
                  <a:pt x="314303" y="528820"/>
                </a:lnTo>
                <a:cubicBezTo>
                  <a:pt x="310490" y="530870"/>
                  <a:pt x="306383" y="531895"/>
                  <a:pt x="302130" y="531895"/>
                </a:cubicBezTo>
                <a:cubicBezTo>
                  <a:pt x="297877" y="531895"/>
                  <a:pt x="293770" y="530870"/>
                  <a:pt x="289957" y="528820"/>
                </a:cubicBezTo>
                <a:lnTo>
                  <a:pt x="13641" y="381793"/>
                </a:lnTo>
                <a:cubicBezTo>
                  <a:pt x="1028" y="375056"/>
                  <a:pt x="-3665" y="359387"/>
                  <a:pt x="3082" y="346793"/>
                </a:cubicBezTo>
                <a:cubicBezTo>
                  <a:pt x="6455" y="340496"/>
                  <a:pt x="12028" y="336176"/>
                  <a:pt x="18335" y="334272"/>
                </a:cubicBezTo>
                <a:close/>
                <a:moveTo>
                  <a:pt x="18335" y="233364"/>
                </a:moveTo>
                <a:cubicBezTo>
                  <a:pt x="24642" y="231461"/>
                  <a:pt x="31682" y="231973"/>
                  <a:pt x="37988" y="235341"/>
                </a:cubicBezTo>
                <a:lnTo>
                  <a:pt x="302130" y="375925"/>
                </a:lnTo>
                <a:lnTo>
                  <a:pt x="566126" y="235341"/>
                </a:lnTo>
                <a:cubicBezTo>
                  <a:pt x="578739" y="228605"/>
                  <a:pt x="594432" y="233291"/>
                  <a:pt x="601178" y="245885"/>
                </a:cubicBezTo>
                <a:cubicBezTo>
                  <a:pt x="607925" y="258479"/>
                  <a:pt x="603085" y="274148"/>
                  <a:pt x="590619" y="280885"/>
                </a:cubicBezTo>
                <a:lnTo>
                  <a:pt x="314303" y="428058"/>
                </a:lnTo>
                <a:cubicBezTo>
                  <a:pt x="310490" y="430108"/>
                  <a:pt x="306383" y="430987"/>
                  <a:pt x="302130" y="430987"/>
                </a:cubicBezTo>
                <a:cubicBezTo>
                  <a:pt x="297877" y="430987"/>
                  <a:pt x="293770" y="430108"/>
                  <a:pt x="289957" y="428058"/>
                </a:cubicBezTo>
                <a:lnTo>
                  <a:pt x="13641" y="280885"/>
                </a:lnTo>
                <a:cubicBezTo>
                  <a:pt x="1028" y="274148"/>
                  <a:pt x="-3665" y="258479"/>
                  <a:pt x="3082" y="245885"/>
                </a:cubicBezTo>
                <a:cubicBezTo>
                  <a:pt x="6455" y="239588"/>
                  <a:pt x="12028" y="235268"/>
                  <a:pt x="18335" y="233364"/>
                </a:cubicBezTo>
                <a:close/>
                <a:moveTo>
                  <a:pt x="291571" y="2196"/>
                </a:moveTo>
                <a:cubicBezTo>
                  <a:pt x="298317" y="-733"/>
                  <a:pt x="305943" y="-733"/>
                  <a:pt x="312689" y="2196"/>
                </a:cubicBezTo>
                <a:lnTo>
                  <a:pt x="588846" y="125214"/>
                </a:lnTo>
                <a:cubicBezTo>
                  <a:pt x="597938" y="129315"/>
                  <a:pt x="603805" y="138102"/>
                  <a:pt x="604245" y="147914"/>
                </a:cubicBezTo>
                <a:cubicBezTo>
                  <a:pt x="604538" y="157726"/>
                  <a:pt x="599258" y="166953"/>
                  <a:pt x="590605" y="171639"/>
                </a:cubicBezTo>
                <a:lnTo>
                  <a:pt x="314303" y="318676"/>
                </a:lnTo>
                <a:cubicBezTo>
                  <a:pt x="310489" y="320726"/>
                  <a:pt x="306383" y="321751"/>
                  <a:pt x="302130" y="321751"/>
                </a:cubicBezTo>
                <a:cubicBezTo>
                  <a:pt x="297877" y="321751"/>
                  <a:pt x="293771" y="320726"/>
                  <a:pt x="289957" y="318676"/>
                </a:cubicBezTo>
                <a:lnTo>
                  <a:pt x="13654" y="171639"/>
                </a:lnTo>
                <a:cubicBezTo>
                  <a:pt x="5002" y="166953"/>
                  <a:pt x="-278" y="157726"/>
                  <a:pt x="15" y="147914"/>
                </a:cubicBezTo>
                <a:cubicBezTo>
                  <a:pt x="309" y="138102"/>
                  <a:pt x="6322" y="129315"/>
                  <a:pt x="15414" y="125214"/>
                </a:cubicBezTo>
                <a:close/>
              </a:path>
            </a:pathLst>
          </a:custGeom>
          <a:solidFill>
            <a:schemeClr val="tx1">
              <a:lumMod val="50000"/>
              <a:lumOff val="50000"/>
            </a:schemeClr>
          </a:soli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endParaRPr lang="zh-CN" altLang="en-US" sz="2000" b="1" i="1">
              <a:solidFill>
                <a:schemeClr val="tx1"/>
              </a:solidFill>
            </a:endParaRPr>
          </a:p>
        </p:txBody>
      </p:sp>
      <p:sp>
        <p:nvSpPr>
          <p:cNvPr id="25" name="矩形 24">
            <a:extLst>
              <a:ext uri="{FF2B5EF4-FFF2-40B4-BE49-F238E27FC236}">
                <a16:creationId xmlns="" xmlns:a16="http://schemas.microsoft.com/office/drawing/2014/main" id="{4FB3B6C3-1227-C14B-A5E2-0975D6C76CDE}"/>
              </a:ext>
            </a:extLst>
          </p:cNvPr>
          <p:cNvSpPr/>
          <p:nvPr/>
        </p:nvSpPr>
        <p:spPr>
          <a:xfrm>
            <a:off x="8136647" y="2204299"/>
            <a:ext cx="1980011" cy="400101"/>
          </a:xfrm>
          <a:prstGeom prst="rect">
            <a:avLst/>
          </a:prstGeom>
        </p:spPr>
        <p:txBody>
          <a:bodyPr wrap="none" lIns="91431" tIns="45716" rIns="91431" bIns="45716">
            <a:spAutoFit/>
          </a:bodyPr>
          <a:lstStyle/>
          <a:p>
            <a:pPr algn="ctr"/>
            <a:r>
              <a:rPr lang="zh-CN" altLang="en-US" sz="2000" b="1" dirty="0">
                <a:solidFill>
                  <a:schemeClr val="tx1">
                    <a:lumMod val="75000"/>
                    <a:lumOff val="25000"/>
                  </a:schemeClr>
                </a:solidFill>
                <a:latin typeface="Source Han Sans CN" panose="020B0500000000000000" pitchFamily="34" charset="-128"/>
                <a:ea typeface="Source Han Sans CN" panose="020B0500000000000000" pitchFamily="34" charset="-128"/>
              </a:rPr>
              <a:t>请在此输入标题</a:t>
            </a:r>
            <a:endParaRPr lang="en-US" altLang="zh-CN" sz="2000" b="1"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sp>
        <p:nvSpPr>
          <p:cNvPr id="26" name="矩形 47">
            <a:extLst>
              <a:ext uri="{FF2B5EF4-FFF2-40B4-BE49-F238E27FC236}">
                <a16:creationId xmlns="" xmlns:a16="http://schemas.microsoft.com/office/drawing/2014/main" id="{1F9E1C38-4F8A-7744-ADF6-7FB28FB61261}"/>
              </a:ext>
            </a:extLst>
          </p:cNvPr>
          <p:cNvSpPr>
            <a:spLocks noChangeArrowheads="1"/>
          </p:cNvSpPr>
          <p:nvPr/>
        </p:nvSpPr>
        <p:spPr bwMode="auto">
          <a:xfrm>
            <a:off x="8158582" y="2571736"/>
            <a:ext cx="3043118"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请在此输入您需要的文字内容感谢您使用我们的</a:t>
            </a:r>
            <a:r>
              <a:rPr lang="en" altLang="zh-CN"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PPT</a:t>
            </a: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模板</a:t>
            </a:r>
          </a:p>
          <a:p>
            <a:pPr>
              <a:lnSpc>
                <a:spcPct val="12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请在此输入您需要的文字内容</a:t>
            </a:r>
          </a:p>
        </p:txBody>
      </p:sp>
      <p:sp>
        <p:nvSpPr>
          <p:cNvPr id="27" name="矩形 26">
            <a:extLst>
              <a:ext uri="{FF2B5EF4-FFF2-40B4-BE49-F238E27FC236}">
                <a16:creationId xmlns="" xmlns:a16="http://schemas.microsoft.com/office/drawing/2014/main" id="{71C51384-F71F-5A46-9076-47D3A6C9E438}"/>
              </a:ext>
            </a:extLst>
          </p:cNvPr>
          <p:cNvSpPr/>
          <p:nvPr/>
        </p:nvSpPr>
        <p:spPr>
          <a:xfrm>
            <a:off x="2188710" y="2212731"/>
            <a:ext cx="1980011" cy="400101"/>
          </a:xfrm>
          <a:prstGeom prst="rect">
            <a:avLst/>
          </a:prstGeom>
        </p:spPr>
        <p:txBody>
          <a:bodyPr wrap="none" lIns="91431" tIns="45716" rIns="91431" bIns="45716">
            <a:spAutoFit/>
          </a:bodyPr>
          <a:lstStyle/>
          <a:p>
            <a:pPr algn="r"/>
            <a:r>
              <a:rPr lang="zh-CN" altLang="en-US" sz="2000" b="1" dirty="0">
                <a:solidFill>
                  <a:schemeClr val="tx1">
                    <a:lumMod val="75000"/>
                    <a:lumOff val="25000"/>
                  </a:schemeClr>
                </a:solidFill>
                <a:latin typeface="Source Han Sans CN" panose="020B0500000000000000" pitchFamily="34" charset="-128"/>
                <a:ea typeface="Source Han Sans CN" panose="020B0500000000000000" pitchFamily="34" charset="-128"/>
              </a:rPr>
              <a:t>请在此输入标题</a:t>
            </a:r>
            <a:endParaRPr lang="en-US" altLang="zh-CN" sz="2000" b="1"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sp>
        <p:nvSpPr>
          <p:cNvPr id="28" name="矩形 47">
            <a:extLst>
              <a:ext uri="{FF2B5EF4-FFF2-40B4-BE49-F238E27FC236}">
                <a16:creationId xmlns="" xmlns:a16="http://schemas.microsoft.com/office/drawing/2014/main" id="{38A9F81A-4D7D-E14D-9FAF-BF4012B8FB79}"/>
              </a:ext>
            </a:extLst>
          </p:cNvPr>
          <p:cNvSpPr>
            <a:spLocks noChangeArrowheads="1"/>
          </p:cNvSpPr>
          <p:nvPr/>
        </p:nvSpPr>
        <p:spPr bwMode="auto">
          <a:xfrm>
            <a:off x="1042039" y="2580168"/>
            <a:ext cx="3126682" cy="829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r">
              <a:lnSpc>
                <a:spcPct val="12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请在此输入您需要的文字内容感谢您使用我们的</a:t>
            </a:r>
            <a:r>
              <a:rPr lang="en" altLang="zh-CN"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PPT</a:t>
            </a: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模板</a:t>
            </a:r>
          </a:p>
          <a:p>
            <a:pPr algn="r">
              <a:lnSpc>
                <a:spcPct val="12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请在此输入您需要的文字内容</a:t>
            </a:r>
          </a:p>
        </p:txBody>
      </p:sp>
      <p:sp>
        <p:nvSpPr>
          <p:cNvPr id="29" name="矩形 28">
            <a:extLst>
              <a:ext uri="{FF2B5EF4-FFF2-40B4-BE49-F238E27FC236}">
                <a16:creationId xmlns="" xmlns:a16="http://schemas.microsoft.com/office/drawing/2014/main" id="{13C5A480-7825-2249-A236-2B99B6FC3704}"/>
              </a:ext>
            </a:extLst>
          </p:cNvPr>
          <p:cNvSpPr/>
          <p:nvPr/>
        </p:nvSpPr>
        <p:spPr>
          <a:xfrm>
            <a:off x="8114712" y="4371482"/>
            <a:ext cx="1980011" cy="400101"/>
          </a:xfrm>
          <a:prstGeom prst="rect">
            <a:avLst/>
          </a:prstGeom>
        </p:spPr>
        <p:txBody>
          <a:bodyPr wrap="none" lIns="91431" tIns="45716" rIns="91431" bIns="45716">
            <a:spAutoFit/>
          </a:bodyPr>
          <a:lstStyle/>
          <a:p>
            <a:pPr algn="ctr"/>
            <a:r>
              <a:rPr lang="zh-CN" altLang="en-US" sz="2000" b="1" dirty="0">
                <a:solidFill>
                  <a:schemeClr val="tx1">
                    <a:lumMod val="75000"/>
                    <a:lumOff val="25000"/>
                  </a:schemeClr>
                </a:solidFill>
                <a:latin typeface="Source Han Sans CN" panose="020B0500000000000000" pitchFamily="34" charset="-128"/>
                <a:ea typeface="Source Han Sans CN" panose="020B0500000000000000" pitchFamily="34" charset="-128"/>
              </a:rPr>
              <a:t>请在此输入标题</a:t>
            </a:r>
            <a:endParaRPr lang="en-US" altLang="zh-CN" sz="2000" b="1"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sp>
        <p:nvSpPr>
          <p:cNvPr id="30" name="矩形 47">
            <a:extLst>
              <a:ext uri="{FF2B5EF4-FFF2-40B4-BE49-F238E27FC236}">
                <a16:creationId xmlns="" xmlns:a16="http://schemas.microsoft.com/office/drawing/2014/main" id="{F51285EF-CBE2-4D49-89D3-2B457473A06E}"/>
              </a:ext>
            </a:extLst>
          </p:cNvPr>
          <p:cNvSpPr>
            <a:spLocks noChangeArrowheads="1"/>
          </p:cNvSpPr>
          <p:nvPr/>
        </p:nvSpPr>
        <p:spPr bwMode="auto">
          <a:xfrm>
            <a:off x="8136647" y="4738919"/>
            <a:ext cx="3043118"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请在此输入您需要的文字内容感谢您使用我们的</a:t>
            </a:r>
            <a:r>
              <a:rPr lang="en" altLang="zh-CN"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PPT</a:t>
            </a: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模板</a:t>
            </a:r>
          </a:p>
          <a:p>
            <a:pPr>
              <a:lnSpc>
                <a:spcPct val="12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请在此输入您需要的文字内容</a:t>
            </a:r>
          </a:p>
        </p:txBody>
      </p:sp>
      <p:sp>
        <p:nvSpPr>
          <p:cNvPr id="31" name="矩形 30">
            <a:extLst>
              <a:ext uri="{FF2B5EF4-FFF2-40B4-BE49-F238E27FC236}">
                <a16:creationId xmlns="" xmlns:a16="http://schemas.microsoft.com/office/drawing/2014/main" id="{8BBDB27A-614B-854B-8053-E6D5942FFED8}"/>
              </a:ext>
            </a:extLst>
          </p:cNvPr>
          <p:cNvSpPr/>
          <p:nvPr/>
        </p:nvSpPr>
        <p:spPr>
          <a:xfrm>
            <a:off x="2166775" y="4379914"/>
            <a:ext cx="1980011" cy="400101"/>
          </a:xfrm>
          <a:prstGeom prst="rect">
            <a:avLst/>
          </a:prstGeom>
        </p:spPr>
        <p:txBody>
          <a:bodyPr wrap="none" lIns="91431" tIns="45716" rIns="91431" bIns="45716">
            <a:spAutoFit/>
          </a:bodyPr>
          <a:lstStyle/>
          <a:p>
            <a:pPr algn="r"/>
            <a:r>
              <a:rPr lang="zh-CN" altLang="en-US" sz="2000" b="1" dirty="0">
                <a:solidFill>
                  <a:schemeClr val="tx1">
                    <a:lumMod val="75000"/>
                    <a:lumOff val="25000"/>
                  </a:schemeClr>
                </a:solidFill>
                <a:latin typeface="Source Han Sans CN" panose="020B0500000000000000" pitchFamily="34" charset="-128"/>
                <a:ea typeface="Source Han Sans CN" panose="020B0500000000000000" pitchFamily="34" charset="-128"/>
              </a:rPr>
              <a:t>请在此输入标题</a:t>
            </a:r>
            <a:endParaRPr lang="en-US" altLang="zh-CN" sz="2000" b="1"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sp>
        <p:nvSpPr>
          <p:cNvPr id="32" name="矩形 47">
            <a:extLst>
              <a:ext uri="{FF2B5EF4-FFF2-40B4-BE49-F238E27FC236}">
                <a16:creationId xmlns="" xmlns:a16="http://schemas.microsoft.com/office/drawing/2014/main" id="{B28FACB9-47FD-0940-B8ED-D123DB42C4DD}"/>
              </a:ext>
            </a:extLst>
          </p:cNvPr>
          <p:cNvSpPr>
            <a:spLocks noChangeArrowheads="1"/>
          </p:cNvSpPr>
          <p:nvPr/>
        </p:nvSpPr>
        <p:spPr bwMode="auto">
          <a:xfrm>
            <a:off x="1020104" y="4747351"/>
            <a:ext cx="3126682" cy="829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r">
              <a:lnSpc>
                <a:spcPct val="12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请在此输入您需要的文字内容感谢您使用我们的</a:t>
            </a:r>
            <a:r>
              <a:rPr lang="en" altLang="zh-CN"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PPT</a:t>
            </a: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模板</a:t>
            </a:r>
          </a:p>
          <a:p>
            <a:pPr algn="r">
              <a:lnSpc>
                <a:spcPct val="12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请在此输入您需要的文字内容</a:t>
            </a:r>
          </a:p>
        </p:txBody>
      </p:sp>
      <p:pic>
        <p:nvPicPr>
          <p:cNvPr id="33" name="图片 3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22910" y="27557"/>
            <a:ext cx="1448506" cy="1417850"/>
          </a:xfrm>
          <a:prstGeom prst="rect">
            <a:avLst/>
          </a:prstGeom>
        </p:spPr>
      </p:pic>
    </p:spTree>
    <p:extLst>
      <p:ext uri="{BB962C8B-B14F-4D97-AF65-F5344CB8AC3E}">
        <p14:creationId xmlns:p14="http://schemas.microsoft.com/office/powerpoint/2010/main" val="4159495254"/>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dissolve">
                                      <p:cBhvr>
                                        <p:cTn id="10" dur="500"/>
                                        <p:tgtEl>
                                          <p:spTgt spid="4"/>
                                        </p:tgtEl>
                                      </p:cBhvr>
                                    </p:animEffect>
                                  </p:childTnLst>
                                </p:cTn>
                              </p:par>
                              <p:par>
                                <p:cTn id="11" presetID="9"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dissolve">
                                      <p:cBhvr>
                                        <p:cTn id="13" dur="500"/>
                                        <p:tgtEl>
                                          <p:spTgt spid="5"/>
                                        </p:tgtEl>
                                      </p:cBhvr>
                                    </p:animEffect>
                                  </p:childTnLst>
                                </p:cTn>
                              </p:par>
                              <p:par>
                                <p:cTn id="14" presetID="9" presetClass="entr" presetSubtype="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dissolve">
                                      <p:cBhvr>
                                        <p:cTn id="16" dur="500"/>
                                        <p:tgtEl>
                                          <p:spTgt spid="6"/>
                                        </p:tgtEl>
                                      </p:cBhvr>
                                    </p:animEffect>
                                  </p:childTnLst>
                                </p:cTn>
                              </p:par>
                              <p:par>
                                <p:cTn id="17" presetID="9" presetClass="entr" presetSubtype="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dissolve">
                                      <p:cBhvr>
                                        <p:cTn id="19" dur="500"/>
                                        <p:tgtEl>
                                          <p:spTgt spid="7"/>
                                        </p:tgtEl>
                                      </p:cBhvr>
                                    </p:animEffect>
                                  </p:childTnLst>
                                </p:cTn>
                              </p:par>
                              <p:par>
                                <p:cTn id="20" presetID="9" presetClass="entr" presetSubtype="0" fill="hold"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par>
                                <p:cTn id="23" presetID="9"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dissolve">
                                      <p:cBhvr>
                                        <p:cTn id="25" dur="500"/>
                                        <p:tgtEl>
                                          <p:spTgt spid="9"/>
                                        </p:tgtEl>
                                      </p:cBhvr>
                                    </p:animEffect>
                                  </p:childTnLst>
                                </p:cTn>
                              </p:par>
                              <p:par>
                                <p:cTn id="26" presetID="9" presetClass="entr" presetSubtype="0" fill="hold"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dissolve">
                                      <p:cBhvr>
                                        <p:cTn id="28" dur="500"/>
                                        <p:tgtEl>
                                          <p:spTgt spid="10"/>
                                        </p:tgtEl>
                                      </p:cBhvr>
                                    </p:animEffect>
                                  </p:childTnLst>
                                </p:cTn>
                              </p:par>
                              <p:par>
                                <p:cTn id="29" presetID="9" presetClass="entr" presetSubtype="0" fill="hold"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dissolve">
                                      <p:cBhvr>
                                        <p:cTn id="31" dur="500"/>
                                        <p:tgtEl>
                                          <p:spTgt spid="11"/>
                                        </p:tgtEl>
                                      </p:cBhvr>
                                    </p:animEffect>
                                  </p:childTnLst>
                                </p:cTn>
                              </p:par>
                              <p:par>
                                <p:cTn id="32" presetID="9" presetClass="entr" presetSubtype="0" fill="hold"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dissolve">
                                      <p:cBhvr>
                                        <p:cTn id="34" dur="500"/>
                                        <p:tgtEl>
                                          <p:spTgt spid="12"/>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dissolve">
                                      <p:cBhvr>
                                        <p:cTn id="37" dur="500"/>
                                        <p:tgtEl>
                                          <p:spTgt spid="13"/>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dissolve">
                                      <p:cBhvr>
                                        <p:cTn id="40" dur="500"/>
                                        <p:tgtEl>
                                          <p:spTgt spid="14"/>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dissolve">
                                      <p:cBhvr>
                                        <p:cTn id="43" dur="500"/>
                                        <p:tgtEl>
                                          <p:spTgt spid="15"/>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16"/>
                                        </p:tgtEl>
                                        <p:attrNameLst>
                                          <p:attrName>style.visibility</p:attrName>
                                        </p:attrNameLst>
                                      </p:cBhvr>
                                      <p:to>
                                        <p:strVal val="visible"/>
                                      </p:to>
                                    </p:set>
                                    <p:animEffect transition="in" filter="dissolve">
                                      <p:cBhvr>
                                        <p:cTn id="46" dur="500"/>
                                        <p:tgtEl>
                                          <p:spTgt spid="16"/>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17"/>
                                        </p:tgtEl>
                                        <p:attrNameLst>
                                          <p:attrName>style.visibility</p:attrName>
                                        </p:attrNameLst>
                                      </p:cBhvr>
                                      <p:to>
                                        <p:strVal val="visible"/>
                                      </p:to>
                                    </p:set>
                                    <p:animEffect transition="in" filter="dissolve">
                                      <p:cBhvr>
                                        <p:cTn id="49" dur="500"/>
                                        <p:tgtEl>
                                          <p:spTgt spid="17"/>
                                        </p:tgtEl>
                                      </p:cBhvr>
                                    </p:animEffect>
                                  </p:childTnLst>
                                </p:cTn>
                              </p:par>
                              <p:par>
                                <p:cTn id="50" presetID="9" presetClass="entr" presetSubtype="0" fill="hold" grpId="0" nodeType="with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dissolve">
                                      <p:cBhvr>
                                        <p:cTn id="52" dur="500"/>
                                        <p:tgtEl>
                                          <p:spTgt spid="18"/>
                                        </p:tgtEl>
                                      </p:cBhvr>
                                    </p:animEffect>
                                  </p:childTnLst>
                                </p:cTn>
                              </p:par>
                              <p:par>
                                <p:cTn id="53" presetID="9" presetClass="entr" presetSubtype="0" fill="hold" grpId="0" nodeType="withEffect">
                                  <p:stCondLst>
                                    <p:cond delay="0"/>
                                  </p:stCondLst>
                                  <p:childTnLst>
                                    <p:set>
                                      <p:cBhvr>
                                        <p:cTn id="54" dur="1" fill="hold">
                                          <p:stCondLst>
                                            <p:cond delay="0"/>
                                          </p:stCondLst>
                                        </p:cTn>
                                        <p:tgtEl>
                                          <p:spTgt spid="19"/>
                                        </p:tgtEl>
                                        <p:attrNameLst>
                                          <p:attrName>style.visibility</p:attrName>
                                        </p:attrNameLst>
                                      </p:cBhvr>
                                      <p:to>
                                        <p:strVal val="visible"/>
                                      </p:to>
                                    </p:set>
                                    <p:animEffect transition="in" filter="dissolve">
                                      <p:cBhvr>
                                        <p:cTn id="55" dur="500"/>
                                        <p:tgtEl>
                                          <p:spTgt spid="19"/>
                                        </p:tgtEl>
                                      </p:cBhvr>
                                    </p:animEffect>
                                  </p:childTnLst>
                                </p:cTn>
                              </p:par>
                              <p:par>
                                <p:cTn id="56" presetID="9" presetClass="entr" presetSubtype="0" fill="hold" grpId="0" nodeType="withEffect">
                                  <p:stCondLst>
                                    <p:cond delay="0"/>
                                  </p:stCondLst>
                                  <p:childTnLst>
                                    <p:set>
                                      <p:cBhvr>
                                        <p:cTn id="57" dur="1" fill="hold">
                                          <p:stCondLst>
                                            <p:cond delay="0"/>
                                          </p:stCondLst>
                                        </p:cTn>
                                        <p:tgtEl>
                                          <p:spTgt spid="20"/>
                                        </p:tgtEl>
                                        <p:attrNameLst>
                                          <p:attrName>style.visibility</p:attrName>
                                        </p:attrNameLst>
                                      </p:cBhvr>
                                      <p:to>
                                        <p:strVal val="visible"/>
                                      </p:to>
                                    </p:set>
                                    <p:animEffect transition="in" filter="dissolve">
                                      <p:cBhvr>
                                        <p:cTn id="58" dur="500"/>
                                        <p:tgtEl>
                                          <p:spTgt spid="20"/>
                                        </p:tgtEl>
                                      </p:cBhvr>
                                    </p:animEffect>
                                  </p:childTnLst>
                                </p:cTn>
                              </p:par>
                              <p:par>
                                <p:cTn id="59" presetID="9" presetClass="entr" presetSubtype="0" fill="hold" grpId="0" nodeType="withEffect">
                                  <p:stCondLst>
                                    <p:cond delay="0"/>
                                  </p:stCondLst>
                                  <p:childTnLst>
                                    <p:set>
                                      <p:cBhvr>
                                        <p:cTn id="60" dur="1" fill="hold">
                                          <p:stCondLst>
                                            <p:cond delay="0"/>
                                          </p:stCondLst>
                                        </p:cTn>
                                        <p:tgtEl>
                                          <p:spTgt spid="21"/>
                                        </p:tgtEl>
                                        <p:attrNameLst>
                                          <p:attrName>style.visibility</p:attrName>
                                        </p:attrNameLst>
                                      </p:cBhvr>
                                      <p:to>
                                        <p:strVal val="visible"/>
                                      </p:to>
                                    </p:set>
                                    <p:animEffect transition="in" filter="dissolve">
                                      <p:cBhvr>
                                        <p:cTn id="61" dur="500"/>
                                        <p:tgtEl>
                                          <p:spTgt spid="21"/>
                                        </p:tgtEl>
                                      </p:cBhvr>
                                    </p:animEffect>
                                  </p:childTnLst>
                                </p:cTn>
                              </p:par>
                              <p:par>
                                <p:cTn id="62" presetID="9" presetClass="entr" presetSubtype="0" fill="hold" grpId="0" nodeType="withEffect">
                                  <p:stCondLst>
                                    <p:cond delay="0"/>
                                  </p:stCondLst>
                                  <p:childTnLst>
                                    <p:set>
                                      <p:cBhvr>
                                        <p:cTn id="63" dur="1" fill="hold">
                                          <p:stCondLst>
                                            <p:cond delay="0"/>
                                          </p:stCondLst>
                                        </p:cTn>
                                        <p:tgtEl>
                                          <p:spTgt spid="22"/>
                                        </p:tgtEl>
                                        <p:attrNameLst>
                                          <p:attrName>style.visibility</p:attrName>
                                        </p:attrNameLst>
                                      </p:cBhvr>
                                      <p:to>
                                        <p:strVal val="visible"/>
                                      </p:to>
                                    </p:set>
                                    <p:animEffect transition="in" filter="dissolve">
                                      <p:cBhvr>
                                        <p:cTn id="64" dur="500"/>
                                        <p:tgtEl>
                                          <p:spTgt spid="22"/>
                                        </p:tgtEl>
                                      </p:cBhvr>
                                    </p:animEffect>
                                  </p:childTnLst>
                                </p:cTn>
                              </p:par>
                              <p:par>
                                <p:cTn id="65" presetID="9" presetClass="entr" presetSubtype="0" fill="hold" grpId="0" nodeType="withEffect">
                                  <p:stCondLst>
                                    <p:cond delay="0"/>
                                  </p:stCondLst>
                                  <p:childTnLst>
                                    <p:set>
                                      <p:cBhvr>
                                        <p:cTn id="66" dur="1" fill="hold">
                                          <p:stCondLst>
                                            <p:cond delay="0"/>
                                          </p:stCondLst>
                                        </p:cTn>
                                        <p:tgtEl>
                                          <p:spTgt spid="23"/>
                                        </p:tgtEl>
                                        <p:attrNameLst>
                                          <p:attrName>style.visibility</p:attrName>
                                        </p:attrNameLst>
                                      </p:cBhvr>
                                      <p:to>
                                        <p:strVal val="visible"/>
                                      </p:to>
                                    </p:set>
                                    <p:animEffect transition="in" filter="dissolve">
                                      <p:cBhvr>
                                        <p:cTn id="67" dur="500"/>
                                        <p:tgtEl>
                                          <p:spTgt spid="23"/>
                                        </p:tgtEl>
                                      </p:cBhvr>
                                    </p:animEffect>
                                  </p:childTnLst>
                                </p:cTn>
                              </p:par>
                              <p:par>
                                <p:cTn id="68" presetID="9" presetClass="entr" presetSubtype="0" fill="hold" grpId="0" nodeType="withEffect">
                                  <p:stCondLst>
                                    <p:cond delay="0"/>
                                  </p:stCondLst>
                                  <p:childTnLst>
                                    <p:set>
                                      <p:cBhvr>
                                        <p:cTn id="69" dur="1" fill="hold">
                                          <p:stCondLst>
                                            <p:cond delay="0"/>
                                          </p:stCondLst>
                                        </p:cTn>
                                        <p:tgtEl>
                                          <p:spTgt spid="24"/>
                                        </p:tgtEl>
                                        <p:attrNameLst>
                                          <p:attrName>style.visibility</p:attrName>
                                        </p:attrNameLst>
                                      </p:cBhvr>
                                      <p:to>
                                        <p:strVal val="visible"/>
                                      </p:to>
                                    </p:set>
                                    <p:animEffect transition="in" filter="dissolve">
                                      <p:cBhvr>
                                        <p:cTn id="70" dur="500"/>
                                        <p:tgtEl>
                                          <p:spTgt spid="24"/>
                                        </p:tgtEl>
                                      </p:cBhvr>
                                    </p:animEffect>
                                  </p:childTnLst>
                                </p:cTn>
                              </p:par>
                              <p:par>
                                <p:cTn id="71" presetID="9" presetClass="entr" presetSubtype="0" fill="hold" grpId="0" nodeType="withEffect">
                                  <p:stCondLst>
                                    <p:cond delay="0"/>
                                  </p:stCondLst>
                                  <p:childTnLst>
                                    <p:set>
                                      <p:cBhvr>
                                        <p:cTn id="72" dur="1" fill="hold">
                                          <p:stCondLst>
                                            <p:cond delay="0"/>
                                          </p:stCondLst>
                                        </p:cTn>
                                        <p:tgtEl>
                                          <p:spTgt spid="25"/>
                                        </p:tgtEl>
                                        <p:attrNameLst>
                                          <p:attrName>style.visibility</p:attrName>
                                        </p:attrNameLst>
                                      </p:cBhvr>
                                      <p:to>
                                        <p:strVal val="visible"/>
                                      </p:to>
                                    </p:set>
                                    <p:animEffect transition="in" filter="dissolve">
                                      <p:cBhvr>
                                        <p:cTn id="73" dur="500"/>
                                        <p:tgtEl>
                                          <p:spTgt spid="25"/>
                                        </p:tgtEl>
                                      </p:cBhvr>
                                    </p:animEffect>
                                  </p:childTnLst>
                                </p:cTn>
                              </p:par>
                              <p:par>
                                <p:cTn id="74" presetID="9" presetClass="entr" presetSubtype="0" fill="hold" grpId="0" nodeType="withEffect">
                                  <p:stCondLst>
                                    <p:cond delay="0"/>
                                  </p:stCondLst>
                                  <p:childTnLst>
                                    <p:set>
                                      <p:cBhvr>
                                        <p:cTn id="75" dur="1" fill="hold">
                                          <p:stCondLst>
                                            <p:cond delay="0"/>
                                          </p:stCondLst>
                                        </p:cTn>
                                        <p:tgtEl>
                                          <p:spTgt spid="26"/>
                                        </p:tgtEl>
                                        <p:attrNameLst>
                                          <p:attrName>style.visibility</p:attrName>
                                        </p:attrNameLst>
                                      </p:cBhvr>
                                      <p:to>
                                        <p:strVal val="visible"/>
                                      </p:to>
                                    </p:set>
                                    <p:animEffect transition="in" filter="dissolve">
                                      <p:cBhvr>
                                        <p:cTn id="76" dur="500"/>
                                        <p:tgtEl>
                                          <p:spTgt spid="26"/>
                                        </p:tgtEl>
                                      </p:cBhvr>
                                    </p:animEffect>
                                  </p:childTnLst>
                                </p:cTn>
                              </p:par>
                              <p:par>
                                <p:cTn id="77" presetID="9" presetClass="entr" presetSubtype="0" fill="hold" grpId="0" nodeType="withEffect">
                                  <p:stCondLst>
                                    <p:cond delay="0"/>
                                  </p:stCondLst>
                                  <p:childTnLst>
                                    <p:set>
                                      <p:cBhvr>
                                        <p:cTn id="78" dur="1" fill="hold">
                                          <p:stCondLst>
                                            <p:cond delay="0"/>
                                          </p:stCondLst>
                                        </p:cTn>
                                        <p:tgtEl>
                                          <p:spTgt spid="27"/>
                                        </p:tgtEl>
                                        <p:attrNameLst>
                                          <p:attrName>style.visibility</p:attrName>
                                        </p:attrNameLst>
                                      </p:cBhvr>
                                      <p:to>
                                        <p:strVal val="visible"/>
                                      </p:to>
                                    </p:set>
                                    <p:animEffect transition="in" filter="dissolve">
                                      <p:cBhvr>
                                        <p:cTn id="79" dur="500"/>
                                        <p:tgtEl>
                                          <p:spTgt spid="27"/>
                                        </p:tgtEl>
                                      </p:cBhvr>
                                    </p:animEffect>
                                  </p:childTnLst>
                                </p:cTn>
                              </p:par>
                              <p:par>
                                <p:cTn id="80" presetID="9" presetClass="entr" presetSubtype="0" fill="hold" grpId="0" nodeType="withEffect">
                                  <p:stCondLst>
                                    <p:cond delay="0"/>
                                  </p:stCondLst>
                                  <p:childTnLst>
                                    <p:set>
                                      <p:cBhvr>
                                        <p:cTn id="81" dur="1" fill="hold">
                                          <p:stCondLst>
                                            <p:cond delay="0"/>
                                          </p:stCondLst>
                                        </p:cTn>
                                        <p:tgtEl>
                                          <p:spTgt spid="28"/>
                                        </p:tgtEl>
                                        <p:attrNameLst>
                                          <p:attrName>style.visibility</p:attrName>
                                        </p:attrNameLst>
                                      </p:cBhvr>
                                      <p:to>
                                        <p:strVal val="visible"/>
                                      </p:to>
                                    </p:set>
                                    <p:animEffect transition="in" filter="dissolve">
                                      <p:cBhvr>
                                        <p:cTn id="82" dur="500"/>
                                        <p:tgtEl>
                                          <p:spTgt spid="28"/>
                                        </p:tgtEl>
                                      </p:cBhvr>
                                    </p:animEffect>
                                  </p:childTnLst>
                                </p:cTn>
                              </p:par>
                              <p:par>
                                <p:cTn id="83" presetID="9" presetClass="entr" presetSubtype="0" fill="hold" grpId="0" nodeType="withEffect">
                                  <p:stCondLst>
                                    <p:cond delay="0"/>
                                  </p:stCondLst>
                                  <p:childTnLst>
                                    <p:set>
                                      <p:cBhvr>
                                        <p:cTn id="84" dur="1" fill="hold">
                                          <p:stCondLst>
                                            <p:cond delay="0"/>
                                          </p:stCondLst>
                                        </p:cTn>
                                        <p:tgtEl>
                                          <p:spTgt spid="29"/>
                                        </p:tgtEl>
                                        <p:attrNameLst>
                                          <p:attrName>style.visibility</p:attrName>
                                        </p:attrNameLst>
                                      </p:cBhvr>
                                      <p:to>
                                        <p:strVal val="visible"/>
                                      </p:to>
                                    </p:set>
                                    <p:animEffect transition="in" filter="dissolve">
                                      <p:cBhvr>
                                        <p:cTn id="85" dur="500"/>
                                        <p:tgtEl>
                                          <p:spTgt spid="29"/>
                                        </p:tgtEl>
                                      </p:cBhvr>
                                    </p:animEffect>
                                  </p:childTnLst>
                                </p:cTn>
                              </p:par>
                              <p:par>
                                <p:cTn id="86" presetID="9" presetClass="entr" presetSubtype="0" fill="hold" grpId="0" nodeType="withEffect">
                                  <p:stCondLst>
                                    <p:cond delay="0"/>
                                  </p:stCondLst>
                                  <p:childTnLst>
                                    <p:set>
                                      <p:cBhvr>
                                        <p:cTn id="87" dur="1" fill="hold">
                                          <p:stCondLst>
                                            <p:cond delay="0"/>
                                          </p:stCondLst>
                                        </p:cTn>
                                        <p:tgtEl>
                                          <p:spTgt spid="30"/>
                                        </p:tgtEl>
                                        <p:attrNameLst>
                                          <p:attrName>style.visibility</p:attrName>
                                        </p:attrNameLst>
                                      </p:cBhvr>
                                      <p:to>
                                        <p:strVal val="visible"/>
                                      </p:to>
                                    </p:set>
                                    <p:animEffect transition="in" filter="dissolve">
                                      <p:cBhvr>
                                        <p:cTn id="88" dur="500"/>
                                        <p:tgtEl>
                                          <p:spTgt spid="30"/>
                                        </p:tgtEl>
                                      </p:cBhvr>
                                    </p:animEffect>
                                  </p:childTnLst>
                                </p:cTn>
                              </p:par>
                              <p:par>
                                <p:cTn id="89" presetID="9" presetClass="entr" presetSubtype="0" fill="hold" grpId="0" nodeType="withEffect">
                                  <p:stCondLst>
                                    <p:cond delay="0"/>
                                  </p:stCondLst>
                                  <p:childTnLst>
                                    <p:set>
                                      <p:cBhvr>
                                        <p:cTn id="90" dur="1" fill="hold">
                                          <p:stCondLst>
                                            <p:cond delay="0"/>
                                          </p:stCondLst>
                                        </p:cTn>
                                        <p:tgtEl>
                                          <p:spTgt spid="31"/>
                                        </p:tgtEl>
                                        <p:attrNameLst>
                                          <p:attrName>style.visibility</p:attrName>
                                        </p:attrNameLst>
                                      </p:cBhvr>
                                      <p:to>
                                        <p:strVal val="visible"/>
                                      </p:to>
                                    </p:set>
                                    <p:animEffect transition="in" filter="dissolve">
                                      <p:cBhvr>
                                        <p:cTn id="91" dur="500"/>
                                        <p:tgtEl>
                                          <p:spTgt spid="31"/>
                                        </p:tgtEl>
                                      </p:cBhvr>
                                    </p:animEffect>
                                  </p:childTnLst>
                                </p:cTn>
                              </p:par>
                              <p:par>
                                <p:cTn id="92" presetID="9" presetClass="entr" presetSubtype="0" fill="hold" grpId="0" nodeType="withEffect">
                                  <p:stCondLst>
                                    <p:cond delay="0"/>
                                  </p:stCondLst>
                                  <p:childTnLst>
                                    <p:set>
                                      <p:cBhvr>
                                        <p:cTn id="93" dur="1" fill="hold">
                                          <p:stCondLst>
                                            <p:cond delay="0"/>
                                          </p:stCondLst>
                                        </p:cTn>
                                        <p:tgtEl>
                                          <p:spTgt spid="32"/>
                                        </p:tgtEl>
                                        <p:attrNameLst>
                                          <p:attrName>style.visibility</p:attrName>
                                        </p:attrNameLst>
                                      </p:cBhvr>
                                      <p:to>
                                        <p:strVal val="visible"/>
                                      </p:to>
                                    </p:set>
                                    <p:animEffect transition="in" filter="dissolve">
                                      <p:cBhvr>
                                        <p:cTn id="94"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p:bldP spid="26" grpId="0"/>
      <p:bldP spid="27" grpId="0"/>
      <p:bldP spid="28" grpId="0"/>
      <p:bldP spid="29" grpId="0"/>
      <p:bldP spid="30" grpId="0"/>
      <p:bldP spid="31" grpId="0"/>
      <p:bldP spid="3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组合 42">
            <a:extLst>
              <a:ext uri="{FF2B5EF4-FFF2-40B4-BE49-F238E27FC236}">
                <a16:creationId xmlns="" xmlns:a16="http://schemas.microsoft.com/office/drawing/2014/main" id="{4A863809-473A-5B4B-BE4F-6972324BF954}"/>
              </a:ext>
            </a:extLst>
          </p:cNvPr>
          <p:cNvGrpSpPr/>
          <p:nvPr/>
        </p:nvGrpSpPr>
        <p:grpSpPr>
          <a:xfrm>
            <a:off x="-1627204" y="-231280"/>
            <a:ext cx="6682186" cy="7148617"/>
            <a:chOff x="-1627204" y="-231280"/>
            <a:chExt cx="6682186" cy="7148617"/>
          </a:xfrm>
          <a:blipFill dpi="0" rotWithShape="1">
            <a:blip r:embed="rId3">
              <a:extLst>
                <a:ext uri="{28A0092B-C50C-407E-A947-70E740481C1C}">
                  <a14:useLocalDpi xmlns:a14="http://schemas.microsoft.com/office/drawing/2010/main" val="0"/>
                </a:ext>
              </a:extLst>
            </a:blip>
            <a:srcRect/>
            <a:stretch>
              <a:fillRect/>
            </a:stretch>
          </a:blipFill>
        </p:grpSpPr>
        <p:sp>
          <p:nvSpPr>
            <p:cNvPr id="26" name="矩形 25">
              <a:extLst>
                <a:ext uri="{FF2B5EF4-FFF2-40B4-BE49-F238E27FC236}">
                  <a16:creationId xmlns="" xmlns:a16="http://schemas.microsoft.com/office/drawing/2014/main" id="{5DD0F80A-44E0-AB4D-AC41-8DA4709C6B7F}"/>
                </a:ext>
              </a:extLst>
            </p:cNvPr>
            <p:cNvSpPr/>
            <p:nvPr/>
          </p:nvSpPr>
          <p:spPr>
            <a:xfrm rot="19800000" flipH="1">
              <a:off x="-1627204" y="59337"/>
              <a:ext cx="4293254"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圆角矩形 26">
              <a:extLst>
                <a:ext uri="{FF2B5EF4-FFF2-40B4-BE49-F238E27FC236}">
                  <a16:creationId xmlns="" xmlns:a16="http://schemas.microsoft.com/office/drawing/2014/main" id="{490B8EAE-D53D-5745-BC73-CC355F1A0BA4}"/>
                </a:ext>
              </a:extLst>
            </p:cNvPr>
            <p:cNvSpPr/>
            <p:nvPr/>
          </p:nvSpPr>
          <p:spPr>
            <a:xfrm rot="19800000" flipH="1">
              <a:off x="-1056972" y="-231280"/>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圆角矩形 27">
              <a:extLst>
                <a:ext uri="{FF2B5EF4-FFF2-40B4-BE49-F238E27FC236}">
                  <a16:creationId xmlns="" xmlns:a16="http://schemas.microsoft.com/office/drawing/2014/main" id="{6A1B3FB1-0CAB-754B-9F27-82A4F685E2DF}"/>
                </a:ext>
              </a:extLst>
            </p:cNvPr>
            <p:cNvSpPr/>
            <p:nvPr/>
          </p:nvSpPr>
          <p:spPr>
            <a:xfrm rot="19800000" flipH="1">
              <a:off x="-407874" y="491159"/>
              <a:ext cx="1922936"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圆角矩形 28">
              <a:extLst>
                <a:ext uri="{FF2B5EF4-FFF2-40B4-BE49-F238E27FC236}">
                  <a16:creationId xmlns="" xmlns:a16="http://schemas.microsoft.com/office/drawing/2014/main" id="{600CCEB6-9F5D-2A4C-8197-ACAB08BE6669}"/>
                </a:ext>
              </a:extLst>
            </p:cNvPr>
            <p:cNvSpPr/>
            <p:nvPr/>
          </p:nvSpPr>
          <p:spPr>
            <a:xfrm rot="19800000" flipH="1">
              <a:off x="495799" y="812780"/>
              <a:ext cx="1651894"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圆角矩形 29">
              <a:extLst>
                <a:ext uri="{FF2B5EF4-FFF2-40B4-BE49-F238E27FC236}">
                  <a16:creationId xmlns="" xmlns:a16="http://schemas.microsoft.com/office/drawing/2014/main" id="{26D7F7FA-F2A8-6E48-873B-AFFD57C78A32}"/>
                </a:ext>
              </a:extLst>
            </p:cNvPr>
            <p:cNvSpPr/>
            <p:nvPr/>
          </p:nvSpPr>
          <p:spPr>
            <a:xfrm rot="19800000" flipH="1">
              <a:off x="619897" y="1247297"/>
              <a:ext cx="2548920"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圆角矩形 30">
              <a:extLst>
                <a:ext uri="{FF2B5EF4-FFF2-40B4-BE49-F238E27FC236}">
                  <a16:creationId xmlns="" xmlns:a16="http://schemas.microsoft.com/office/drawing/2014/main" id="{16C9C3BC-1606-CE4C-93DF-5BCCE9196852}"/>
                </a:ext>
              </a:extLst>
            </p:cNvPr>
            <p:cNvSpPr/>
            <p:nvPr/>
          </p:nvSpPr>
          <p:spPr>
            <a:xfrm rot="19800000" flipH="1">
              <a:off x="481927" y="2187739"/>
              <a:ext cx="2217506"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圆角矩形 31">
              <a:extLst>
                <a:ext uri="{FF2B5EF4-FFF2-40B4-BE49-F238E27FC236}">
                  <a16:creationId xmlns="" xmlns:a16="http://schemas.microsoft.com/office/drawing/2014/main" id="{2B42A25F-4025-444D-9CA8-2E6907992DD9}"/>
                </a:ext>
              </a:extLst>
            </p:cNvPr>
            <p:cNvSpPr/>
            <p:nvPr/>
          </p:nvSpPr>
          <p:spPr>
            <a:xfrm rot="19800000" flipH="1">
              <a:off x="476902" y="2689571"/>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圆角矩形 32">
              <a:extLst>
                <a:ext uri="{FF2B5EF4-FFF2-40B4-BE49-F238E27FC236}">
                  <a16:creationId xmlns="" xmlns:a16="http://schemas.microsoft.com/office/drawing/2014/main" id="{A73263E7-2CE2-5B46-8705-4EEFEE1DA60E}"/>
                </a:ext>
              </a:extLst>
            </p:cNvPr>
            <p:cNvSpPr/>
            <p:nvPr/>
          </p:nvSpPr>
          <p:spPr>
            <a:xfrm rot="19800000" flipH="1">
              <a:off x="2244130" y="3032179"/>
              <a:ext cx="922939"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圆角矩形 33">
              <a:extLst>
                <a:ext uri="{FF2B5EF4-FFF2-40B4-BE49-F238E27FC236}">
                  <a16:creationId xmlns="" xmlns:a16="http://schemas.microsoft.com/office/drawing/2014/main" id="{D175170D-F859-F140-99EB-D47C984FED51}"/>
                </a:ext>
              </a:extLst>
            </p:cNvPr>
            <p:cNvSpPr/>
            <p:nvPr/>
          </p:nvSpPr>
          <p:spPr>
            <a:xfrm rot="19800000" flipH="1">
              <a:off x="1743383" y="3773189"/>
              <a:ext cx="204772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圆角矩形 34">
              <a:extLst>
                <a:ext uri="{FF2B5EF4-FFF2-40B4-BE49-F238E27FC236}">
                  <a16:creationId xmlns="" xmlns:a16="http://schemas.microsoft.com/office/drawing/2014/main" id="{08AE907A-CC52-8B4D-9E06-94063C6C60A1}"/>
                </a:ext>
              </a:extLst>
            </p:cNvPr>
            <p:cNvSpPr/>
            <p:nvPr/>
          </p:nvSpPr>
          <p:spPr>
            <a:xfrm rot="19800000" flipH="1">
              <a:off x="2651981" y="3899697"/>
              <a:ext cx="2403001"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圆角矩形 35">
              <a:extLst>
                <a:ext uri="{FF2B5EF4-FFF2-40B4-BE49-F238E27FC236}">
                  <a16:creationId xmlns="" xmlns:a16="http://schemas.microsoft.com/office/drawing/2014/main" id="{52E92B76-DF78-9843-8A3D-013522253603}"/>
                </a:ext>
              </a:extLst>
            </p:cNvPr>
            <p:cNvSpPr/>
            <p:nvPr/>
          </p:nvSpPr>
          <p:spPr>
            <a:xfrm rot="19800000" flipH="1">
              <a:off x="1904076" y="4883979"/>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圆角矩形 36">
              <a:extLst>
                <a:ext uri="{FF2B5EF4-FFF2-40B4-BE49-F238E27FC236}">
                  <a16:creationId xmlns="" xmlns:a16="http://schemas.microsoft.com/office/drawing/2014/main" id="{6FFD0E71-54E8-CE49-A37D-92DEFF78A7DD}"/>
                </a:ext>
              </a:extLst>
            </p:cNvPr>
            <p:cNvSpPr/>
            <p:nvPr/>
          </p:nvSpPr>
          <p:spPr>
            <a:xfrm rot="19800000" flipH="1">
              <a:off x="1346030" y="5959936"/>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4" name="圆角矩形 3">
            <a:extLst>
              <a:ext uri="{FF2B5EF4-FFF2-40B4-BE49-F238E27FC236}">
                <a16:creationId xmlns="" xmlns:a16="http://schemas.microsoft.com/office/drawing/2014/main" id="{BFB235F5-E778-6140-AF01-02F6D3FCC43C}"/>
              </a:ext>
            </a:extLst>
          </p:cNvPr>
          <p:cNvSpPr/>
          <p:nvPr/>
        </p:nvSpPr>
        <p:spPr>
          <a:xfrm rot="19800000" flipH="1">
            <a:off x="-352516" y="-1020555"/>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圆角矩形 4">
            <a:extLst>
              <a:ext uri="{FF2B5EF4-FFF2-40B4-BE49-F238E27FC236}">
                <a16:creationId xmlns="" xmlns:a16="http://schemas.microsoft.com/office/drawing/2014/main" id="{94169A2F-287C-CB4D-B9B6-261A217F6D82}"/>
              </a:ext>
            </a:extLst>
          </p:cNvPr>
          <p:cNvSpPr/>
          <p:nvPr/>
        </p:nvSpPr>
        <p:spPr>
          <a:xfrm rot="19800000" flipH="1">
            <a:off x="529671" y="-764772"/>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圆角矩形 5">
            <a:extLst>
              <a:ext uri="{FF2B5EF4-FFF2-40B4-BE49-F238E27FC236}">
                <a16:creationId xmlns="" xmlns:a16="http://schemas.microsoft.com/office/drawing/2014/main" id="{B0046F7A-277C-2B4D-818B-290F3BFE4881}"/>
              </a:ext>
            </a:extLst>
          </p:cNvPr>
          <p:cNvSpPr/>
          <p:nvPr/>
        </p:nvSpPr>
        <p:spPr>
          <a:xfrm rot="19800000" flipH="1">
            <a:off x="455631" y="43090"/>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圆角矩形 6">
            <a:extLst>
              <a:ext uri="{FF2B5EF4-FFF2-40B4-BE49-F238E27FC236}">
                <a16:creationId xmlns="" xmlns:a16="http://schemas.microsoft.com/office/drawing/2014/main" id="{59859852-805F-9F45-87EE-42A0E2875084}"/>
              </a:ext>
            </a:extLst>
          </p:cNvPr>
          <p:cNvSpPr/>
          <p:nvPr/>
        </p:nvSpPr>
        <p:spPr>
          <a:xfrm rot="19800000" flipH="1">
            <a:off x="1299478" y="321008"/>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圆角矩形 7">
            <a:extLst>
              <a:ext uri="{FF2B5EF4-FFF2-40B4-BE49-F238E27FC236}">
                <a16:creationId xmlns="" xmlns:a16="http://schemas.microsoft.com/office/drawing/2014/main" id="{5EF2599B-AAE1-D64D-8236-789C70CD003B}"/>
              </a:ext>
            </a:extLst>
          </p:cNvPr>
          <p:cNvSpPr/>
          <p:nvPr/>
        </p:nvSpPr>
        <p:spPr>
          <a:xfrm rot="19800000" flipH="1">
            <a:off x="968559" y="1267610"/>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圆角矩形 8">
            <a:extLst>
              <a:ext uri="{FF2B5EF4-FFF2-40B4-BE49-F238E27FC236}">
                <a16:creationId xmlns="" xmlns:a16="http://schemas.microsoft.com/office/drawing/2014/main" id="{C1578ADC-00FE-8046-B64E-7C641EDDC2A1}"/>
              </a:ext>
            </a:extLst>
          </p:cNvPr>
          <p:cNvSpPr/>
          <p:nvPr/>
        </p:nvSpPr>
        <p:spPr>
          <a:xfrm rot="19800000" flipH="1">
            <a:off x="1831318" y="1540353"/>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圆角矩形 9">
            <a:extLst>
              <a:ext uri="{FF2B5EF4-FFF2-40B4-BE49-F238E27FC236}">
                <a16:creationId xmlns="" xmlns:a16="http://schemas.microsoft.com/office/drawing/2014/main" id="{2D879CDE-EF04-804E-BED6-10DC43CBC1C1}"/>
              </a:ext>
            </a:extLst>
          </p:cNvPr>
          <p:cNvSpPr/>
          <p:nvPr/>
        </p:nvSpPr>
        <p:spPr>
          <a:xfrm rot="19800000" flipH="1">
            <a:off x="2304749" y="2009178"/>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圆角矩形 10">
            <a:extLst>
              <a:ext uri="{FF2B5EF4-FFF2-40B4-BE49-F238E27FC236}">
                <a16:creationId xmlns="" xmlns:a16="http://schemas.microsoft.com/office/drawing/2014/main" id="{E7FB852B-0F0E-DE46-A46A-38DBDCA1DA54}"/>
              </a:ext>
            </a:extLst>
          </p:cNvPr>
          <p:cNvSpPr/>
          <p:nvPr/>
        </p:nvSpPr>
        <p:spPr>
          <a:xfrm rot="19800000" flipH="1">
            <a:off x="2098900" y="2889314"/>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圆角矩形 11">
            <a:extLst>
              <a:ext uri="{FF2B5EF4-FFF2-40B4-BE49-F238E27FC236}">
                <a16:creationId xmlns="" xmlns:a16="http://schemas.microsoft.com/office/drawing/2014/main" id="{031F04AE-F010-0147-A0E4-CD06B4D3546D}"/>
              </a:ext>
            </a:extLst>
          </p:cNvPr>
          <p:cNvSpPr/>
          <p:nvPr/>
        </p:nvSpPr>
        <p:spPr>
          <a:xfrm rot="19800000" flipH="1">
            <a:off x="2578713" y="3369766"/>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圆角矩形 12">
            <a:extLst>
              <a:ext uri="{FF2B5EF4-FFF2-40B4-BE49-F238E27FC236}">
                <a16:creationId xmlns="" xmlns:a16="http://schemas.microsoft.com/office/drawing/2014/main" id="{E76CE298-BC47-8B44-9D8F-FE6D1E09EE08}"/>
              </a:ext>
            </a:extLst>
          </p:cNvPr>
          <p:cNvSpPr/>
          <p:nvPr/>
        </p:nvSpPr>
        <p:spPr>
          <a:xfrm rot="19800000" flipH="1">
            <a:off x="2817122" y="3974284"/>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圆角矩形 13">
            <a:extLst>
              <a:ext uri="{FF2B5EF4-FFF2-40B4-BE49-F238E27FC236}">
                <a16:creationId xmlns="" xmlns:a16="http://schemas.microsoft.com/office/drawing/2014/main" id="{ADF13728-9B2E-5143-A49F-AA79EFA8E9C6}"/>
              </a:ext>
            </a:extLst>
          </p:cNvPr>
          <p:cNvSpPr/>
          <p:nvPr/>
        </p:nvSpPr>
        <p:spPr>
          <a:xfrm rot="19800000" flipH="1">
            <a:off x="3428913" y="4378529"/>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圆角矩形 15">
            <a:extLst>
              <a:ext uri="{FF2B5EF4-FFF2-40B4-BE49-F238E27FC236}">
                <a16:creationId xmlns="" xmlns:a16="http://schemas.microsoft.com/office/drawing/2014/main" id="{C8B1EA31-791E-D646-A931-48BCDA6CE26C}"/>
              </a:ext>
            </a:extLst>
          </p:cNvPr>
          <p:cNvSpPr/>
          <p:nvPr/>
        </p:nvSpPr>
        <p:spPr>
          <a:xfrm rot="19800000" flipH="1">
            <a:off x="1624729" y="479820"/>
            <a:ext cx="1246583"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圆角矩形 16">
            <a:extLst>
              <a:ext uri="{FF2B5EF4-FFF2-40B4-BE49-F238E27FC236}">
                <a16:creationId xmlns="" xmlns:a16="http://schemas.microsoft.com/office/drawing/2014/main" id="{0F64A233-AE66-1848-B0DE-3A9C17D59225}"/>
              </a:ext>
            </a:extLst>
          </p:cNvPr>
          <p:cNvSpPr/>
          <p:nvPr/>
        </p:nvSpPr>
        <p:spPr>
          <a:xfrm rot="19800000" flipH="1">
            <a:off x="2193699" y="1144489"/>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圆角矩形 18">
            <a:extLst>
              <a:ext uri="{FF2B5EF4-FFF2-40B4-BE49-F238E27FC236}">
                <a16:creationId xmlns="" xmlns:a16="http://schemas.microsoft.com/office/drawing/2014/main" id="{E7676D63-F4F7-9B43-B35F-8AF2B8D2E2E1}"/>
              </a:ext>
            </a:extLst>
          </p:cNvPr>
          <p:cNvSpPr/>
          <p:nvPr/>
        </p:nvSpPr>
        <p:spPr>
          <a:xfrm rot="19800000" flipH="1">
            <a:off x="1978986" y="1969159"/>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圆角矩形 19">
            <a:extLst>
              <a:ext uri="{FF2B5EF4-FFF2-40B4-BE49-F238E27FC236}">
                <a16:creationId xmlns="" xmlns:a16="http://schemas.microsoft.com/office/drawing/2014/main" id="{C7F9FE5A-815C-D640-BAF5-172590A03CCD}"/>
              </a:ext>
            </a:extLst>
          </p:cNvPr>
          <p:cNvSpPr/>
          <p:nvPr/>
        </p:nvSpPr>
        <p:spPr>
          <a:xfrm rot="19800000" flipH="1">
            <a:off x="2543465" y="2353097"/>
            <a:ext cx="801710"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圆角矩形 20">
            <a:extLst>
              <a:ext uri="{FF2B5EF4-FFF2-40B4-BE49-F238E27FC236}">
                <a16:creationId xmlns="" xmlns:a16="http://schemas.microsoft.com/office/drawing/2014/main" id="{D3DBAEC1-DA40-7643-A7DB-4CF3A3CFD791}"/>
              </a:ext>
            </a:extLst>
          </p:cNvPr>
          <p:cNvSpPr/>
          <p:nvPr/>
        </p:nvSpPr>
        <p:spPr>
          <a:xfrm rot="19800000" flipH="1">
            <a:off x="2454284" y="3234018"/>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圆角矩形 21">
            <a:extLst>
              <a:ext uri="{FF2B5EF4-FFF2-40B4-BE49-F238E27FC236}">
                <a16:creationId xmlns="" xmlns:a16="http://schemas.microsoft.com/office/drawing/2014/main" id="{1BB88ADA-FD63-5344-A105-D95037EEEA58}"/>
              </a:ext>
            </a:extLst>
          </p:cNvPr>
          <p:cNvSpPr/>
          <p:nvPr/>
        </p:nvSpPr>
        <p:spPr>
          <a:xfrm rot="19800000" flipH="1">
            <a:off x="3080555" y="3674870"/>
            <a:ext cx="605632"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圆角矩形 23">
            <a:extLst>
              <a:ext uri="{FF2B5EF4-FFF2-40B4-BE49-F238E27FC236}">
                <a16:creationId xmlns="" xmlns:a16="http://schemas.microsoft.com/office/drawing/2014/main" id="{29DCA702-7A46-2A4A-B69D-6655BB22FCE2}"/>
              </a:ext>
            </a:extLst>
          </p:cNvPr>
          <p:cNvSpPr/>
          <p:nvPr/>
        </p:nvSpPr>
        <p:spPr>
          <a:xfrm rot="19800000" flipH="1">
            <a:off x="3989111" y="3822995"/>
            <a:ext cx="747522"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圆角矩形 24">
            <a:extLst>
              <a:ext uri="{FF2B5EF4-FFF2-40B4-BE49-F238E27FC236}">
                <a16:creationId xmlns="" xmlns:a16="http://schemas.microsoft.com/office/drawing/2014/main" id="{ECB5390B-743C-6746-8F81-5A642C8822BF}"/>
              </a:ext>
            </a:extLst>
          </p:cNvPr>
          <p:cNvSpPr/>
          <p:nvPr/>
        </p:nvSpPr>
        <p:spPr>
          <a:xfrm rot="19800000" flipH="1">
            <a:off x="3804993" y="4703369"/>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 name="圆角矩形 37">
            <a:extLst>
              <a:ext uri="{FF2B5EF4-FFF2-40B4-BE49-F238E27FC236}">
                <a16:creationId xmlns="" xmlns:a16="http://schemas.microsoft.com/office/drawing/2014/main" id="{D2D07732-D30E-BF4C-B7AF-BC01DA078EE2}"/>
              </a:ext>
            </a:extLst>
          </p:cNvPr>
          <p:cNvSpPr/>
          <p:nvPr/>
        </p:nvSpPr>
        <p:spPr>
          <a:xfrm rot="19800000" flipH="1">
            <a:off x="-1937702" y="5193336"/>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 name="圆角矩形 38">
            <a:extLst>
              <a:ext uri="{FF2B5EF4-FFF2-40B4-BE49-F238E27FC236}">
                <a16:creationId xmlns="" xmlns:a16="http://schemas.microsoft.com/office/drawing/2014/main" id="{064BE654-51AE-824C-A1EC-86023FCA0C6C}"/>
              </a:ext>
            </a:extLst>
          </p:cNvPr>
          <p:cNvSpPr/>
          <p:nvPr/>
        </p:nvSpPr>
        <p:spPr>
          <a:xfrm rot="19800000" flipH="1">
            <a:off x="-1641861" y="4281551"/>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0" name="圆角矩形 39">
            <a:extLst>
              <a:ext uri="{FF2B5EF4-FFF2-40B4-BE49-F238E27FC236}">
                <a16:creationId xmlns="" xmlns:a16="http://schemas.microsoft.com/office/drawing/2014/main" id="{AF43F72E-856F-E549-936D-6F2DB6907823}"/>
              </a:ext>
            </a:extLst>
          </p:cNvPr>
          <p:cNvSpPr/>
          <p:nvPr/>
        </p:nvSpPr>
        <p:spPr>
          <a:xfrm rot="19800000" flipH="1">
            <a:off x="-2469574" y="3281274"/>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1" name="圆角矩形 40">
            <a:extLst>
              <a:ext uri="{FF2B5EF4-FFF2-40B4-BE49-F238E27FC236}">
                <a16:creationId xmlns="" xmlns:a16="http://schemas.microsoft.com/office/drawing/2014/main" id="{7DAFF864-0C8A-EC4E-8D2F-92A0DA5AC7AB}"/>
              </a:ext>
            </a:extLst>
          </p:cNvPr>
          <p:cNvSpPr/>
          <p:nvPr/>
        </p:nvSpPr>
        <p:spPr>
          <a:xfrm rot="19800000" flipH="1">
            <a:off x="-2087392" y="5978530"/>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2" name="圆角矩形 41">
            <a:extLst>
              <a:ext uri="{FF2B5EF4-FFF2-40B4-BE49-F238E27FC236}">
                <a16:creationId xmlns="" xmlns:a16="http://schemas.microsoft.com/office/drawing/2014/main" id="{898F0F2D-BDAE-5E43-882A-BD8AE80473E2}"/>
              </a:ext>
            </a:extLst>
          </p:cNvPr>
          <p:cNvSpPr/>
          <p:nvPr/>
        </p:nvSpPr>
        <p:spPr>
          <a:xfrm rot="19800000" flipH="1">
            <a:off x="-957974" y="6071668"/>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 name="圆角矩形 43">
            <a:extLst>
              <a:ext uri="{FF2B5EF4-FFF2-40B4-BE49-F238E27FC236}">
                <a16:creationId xmlns="" xmlns:a16="http://schemas.microsoft.com/office/drawing/2014/main" id="{2A6A6D51-D3AE-6346-A385-0F70872BF57C}"/>
              </a:ext>
            </a:extLst>
          </p:cNvPr>
          <p:cNvSpPr/>
          <p:nvPr/>
        </p:nvSpPr>
        <p:spPr>
          <a:xfrm>
            <a:off x="7641302" y="1798371"/>
            <a:ext cx="1736131" cy="689492"/>
          </a:xfrm>
          <a:prstGeom prst="roundRect">
            <a:avLst>
              <a:gd name="adj" fmla="val 50000"/>
            </a:avLst>
          </a:prstGeom>
          <a:gradFill>
            <a:gsLst>
              <a:gs pos="0">
                <a:srgbClr val="C00000"/>
              </a:gs>
              <a:gs pos="100000">
                <a:srgbClr val="C00000">
                  <a:alpha val="65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 name="文本框 44">
            <a:extLst>
              <a:ext uri="{FF2B5EF4-FFF2-40B4-BE49-F238E27FC236}">
                <a16:creationId xmlns="" xmlns:a16="http://schemas.microsoft.com/office/drawing/2014/main" id="{086CD7A6-5D57-7940-9BFC-0D7F0E3FC0AC}"/>
              </a:ext>
            </a:extLst>
          </p:cNvPr>
          <p:cNvSpPr txBox="1"/>
          <p:nvPr/>
        </p:nvSpPr>
        <p:spPr>
          <a:xfrm>
            <a:off x="7830335" y="1962131"/>
            <a:ext cx="1358064" cy="400110"/>
          </a:xfrm>
          <a:prstGeom prst="rect">
            <a:avLst/>
          </a:prstGeom>
          <a:noFill/>
        </p:spPr>
        <p:txBody>
          <a:bodyPr wrap="none" rtlCol="0">
            <a:spAutoFit/>
          </a:bodyPr>
          <a:lstStyle/>
          <a:p>
            <a:r>
              <a:rPr kumimoji="1" lang="en-US" altLang="zh-CN" sz="2000">
                <a:solidFill>
                  <a:schemeClr val="bg1"/>
                </a:solidFill>
                <a:latin typeface="+mj-lt"/>
              </a:rPr>
              <a:t>PART</a:t>
            </a:r>
            <a:r>
              <a:rPr kumimoji="1" lang="zh-CN" altLang="en-US" sz="2000">
                <a:solidFill>
                  <a:schemeClr val="bg1"/>
                </a:solidFill>
                <a:latin typeface="+mj-lt"/>
              </a:rPr>
              <a:t> </a:t>
            </a:r>
            <a:r>
              <a:rPr kumimoji="1" lang="en-US" altLang="zh-CN" sz="2000">
                <a:solidFill>
                  <a:schemeClr val="bg1"/>
                </a:solidFill>
                <a:latin typeface="+mj-lt"/>
              </a:rPr>
              <a:t>04</a:t>
            </a:r>
            <a:endParaRPr kumimoji="1" lang="zh-CN" altLang="en-US" sz="2000">
              <a:solidFill>
                <a:schemeClr val="bg1"/>
              </a:solidFill>
              <a:latin typeface="+mj-lt"/>
            </a:endParaRPr>
          </a:p>
        </p:txBody>
      </p:sp>
      <p:sp>
        <p:nvSpPr>
          <p:cNvPr id="46" name="文本框 45">
            <a:extLst>
              <a:ext uri="{FF2B5EF4-FFF2-40B4-BE49-F238E27FC236}">
                <a16:creationId xmlns="" xmlns:a16="http://schemas.microsoft.com/office/drawing/2014/main" id="{DED9A35B-AF8E-B649-8027-A0DB1BAD0DB2}"/>
              </a:ext>
            </a:extLst>
          </p:cNvPr>
          <p:cNvSpPr txBox="1"/>
          <p:nvPr/>
        </p:nvSpPr>
        <p:spPr>
          <a:xfrm>
            <a:off x="5679841" y="2766486"/>
            <a:ext cx="5724644" cy="923330"/>
          </a:xfrm>
          <a:prstGeom prst="rect">
            <a:avLst/>
          </a:prstGeom>
          <a:noFill/>
        </p:spPr>
        <p:txBody>
          <a:bodyPr wrap="none" rtlCol="0">
            <a:spAutoFit/>
          </a:bodyPr>
          <a:lstStyle/>
          <a:p>
            <a:r>
              <a:rPr kumimoji="1" lang="zh-CN" altLang="en-US" sz="5400">
                <a:solidFill>
                  <a:schemeClr val="tx1">
                    <a:lumMod val="75000"/>
                    <a:lumOff val="25000"/>
                  </a:schemeClr>
                </a:solidFill>
              </a:rPr>
              <a:t>未来发展方向规划</a:t>
            </a:r>
          </a:p>
        </p:txBody>
      </p:sp>
      <p:sp>
        <p:nvSpPr>
          <p:cNvPr id="47" name="矩形 46">
            <a:extLst>
              <a:ext uri="{FF2B5EF4-FFF2-40B4-BE49-F238E27FC236}">
                <a16:creationId xmlns="" xmlns:a16="http://schemas.microsoft.com/office/drawing/2014/main" id="{C6B96998-7D19-124D-9BE5-BD22B4ECADD8}"/>
              </a:ext>
            </a:extLst>
          </p:cNvPr>
          <p:cNvSpPr/>
          <p:nvPr/>
        </p:nvSpPr>
        <p:spPr>
          <a:xfrm>
            <a:off x="5689555" y="3609230"/>
            <a:ext cx="5840402" cy="471604"/>
          </a:xfrm>
          <a:prstGeom prst="rect">
            <a:avLst/>
          </a:prstGeom>
        </p:spPr>
        <p:txBody>
          <a:bodyPr wrap="square">
            <a:spAutoFit/>
          </a:bodyPr>
          <a:lstStyle/>
          <a:p>
            <a:pPr>
              <a:lnSpc>
                <a:spcPct val="130000"/>
              </a:lnSpc>
            </a:pPr>
            <a:r>
              <a:rPr lang="en" altLang="zh-CN" sz="1000">
                <a:solidFill>
                  <a:schemeClr val="bg1">
                    <a:lumMod val="50000"/>
                  </a:schemeClr>
                </a:solidFill>
                <a:effectLst/>
              </a:rPr>
              <a:t>Your content is entered here, or by copying your text, select Paste in this box and choose to retain only text. Your content is typed here, or by copying your text, select Paste in this box.</a:t>
            </a:r>
          </a:p>
        </p:txBody>
      </p:sp>
    </p:spTree>
    <p:extLst>
      <p:ext uri="{BB962C8B-B14F-4D97-AF65-F5344CB8AC3E}">
        <p14:creationId xmlns:p14="http://schemas.microsoft.com/office/powerpoint/2010/main" val="1639195754"/>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dissolve">
                                      <p:cBhvr>
                                        <p:cTn id="7" dur="500"/>
                                        <p:tgtEl>
                                          <p:spTgt spid="4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5"/>
                                        </p:tgtEl>
                                        <p:attrNameLst>
                                          <p:attrName>style.visibility</p:attrName>
                                        </p:attrNameLst>
                                      </p:cBhvr>
                                      <p:to>
                                        <p:strVal val="visible"/>
                                      </p:to>
                                    </p:set>
                                    <p:animEffect transition="in" filter="dissolve">
                                      <p:cBhvr>
                                        <p:cTn id="10" dur="500"/>
                                        <p:tgtEl>
                                          <p:spTgt spid="4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6"/>
                                        </p:tgtEl>
                                        <p:attrNameLst>
                                          <p:attrName>style.visibility</p:attrName>
                                        </p:attrNameLst>
                                      </p:cBhvr>
                                      <p:to>
                                        <p:strVal val="visible"/>
                                      </p:to>
                                    </p:set>
                                    <p:animEffect transition="in" filter="dissolve">
                                      <p:cBhvr>
                                        <p:cTn id="13" dur="500"/>
                                        <p:tgtEl>
                                          <p:spTgt spid="46"/>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7"/>
                                        </p:tgtEl>
                                        <p:attrNameLst>
                                          <p:attrName>style.visibility</p:attrName>
                                        </p:attrNameLst>
                                      </p:cBhvr>
                                      <p:to>
                                        <p:strVal val="visible"/>
                                      </p:to>
                                    </p:set>
                                    <p:animEffect transition="in" filter="dissolve">
                                      <p:cBhvr>
                                        <p:cTn id="16"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p:bldP spid="46" grpId="0"/>
      <p:bldP spid="4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 xmlns:a16="http://schemas.microsoft.com/office/drawing/2014/main" id="{4F60E9A5-9C7F-D14E-B628-1F09166D8681}"/>
              </a:ext>
            </a:extLst>
          </p:cNvPr>
          <p:cNvSpPr txBox="1"/>
          <p:nvPr/>
        </p:nvSpPr>
        <p:spPr>
          <a:xfrm>
            <a:off x="965200" y="228600"/>
            <a:ext cx="2236510" cy="400110"/>
          </a:xfrm>
          <a:prstGeom prst="rect">
            <a:avLst/>
          </a:prstGeom>
          <a:noFill/>
        </p:spPr>
        <p:txBody>
          <a:bodyPr wrap="none" rtlCol="0">
            <a:spAutoFit/>
          </a:bodyPr>
          <a:lstStyle/>
          <a:p>
            <a:r>
              <a:rPr kumimoji="1" lang="zh-CN" altLang="en-US" sz="2000">
                <a:solidFill>
                  <a:schemeClr val="tx1">
                    <a:lumMod val="75000"/>
                    <a:lumOff val="25000"/>
                  </a:schemeClr>
                </a:solidFill>
              </a:rPr>
              <a:t>未来发展方向规划</a:t>
            </a:r>
          </a:p>
        </p:txBody>
      </p:sp>
      <p:sp>
        <p:nvSpPr>
          <p:cNvPr id="3" name="任意多边形: 形状 34">
            <a:extLst>
              <a:ext uri="{FF2B5EF4-FFF2-40B4-BE49-F238E27FC236}">
                <a16:creationId xmlns="" xmlns:a16="http://schemas.microsoft.com/office/drawing/2014/main" id="{E17806E0-3068-B049-9725-67EEE1BD9565}"/>
              </a:ext>
            </a:extLst>
          </p:cNvPr>
          <p:cNvSpPr/>
          <p:nvPr/>
        </p:nvSpPr>
        <p:spPr>
          <a:xfrm>
            <a:off x="1126559" y="3377867"/>
            <a:ext cx="1874348" cy="505461"/>
          </a:xfrm>
          <a:custGeom>
            <a:avLst/>
            <a:gdLst>
              <a:gd name="connsiteX0" fmla="*/ 0 w 1874348"/>
              <a:gd name="connsiteY0" fmla="*/ 0 h 505461"/>
              <a:gd name="connsiteX1" fmla="*/ 1874348 w 1874348"/>
              <a:gd name="connsiteY1" fmla="*/ 0 h 505461"/>
              <a:gd name="connsiteX2" fmla="*/ 1874348 w 1874348"/>
              <a:gd name="connsiteY2" fmla="*/ 393643 h 505461"/>
              <a:gd name="connsiteX3" fmla="*/ 1762530 w 1874348"/>
              <a:gd name="connsiteY3" fmla="*/ 505461 h 505461"/>
              <a:gd name="connsiteX4" fmla="*/ 111818 w 1874348"/>
              <a:gd name="connsiteY4" fmla="*/ 505461 h 505461"/>
              <a:gd name="connsiteX5" fmla="*/ 0 w 1874348"/>
              <a:gd name="connsiteY5" fmla="*/ 393643 h 505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4348" h="505461">
                <a:moveTo>
                  <a:pt x="0" y="0"/>
                </a:moveTo>
                <a:lnTo>
                  <a:pt x="1874348" y="0"/>
                </a:lnTo>
                <a:lnTo>
                  <a:pt x="1874348" y="393643"/>
                </a:lnTo>
                <a:cubicBezTo>
                  <a:pt x="1874348" y="455398"/>
                  <a:pt x="1824285" y="505461"/>
                  <a:pt x="1762530" y="505461"/>
                </a:cubicBezTo>
                <a:lnTo>
                  <a:pt x="111818" y="505461"/>
                </a:lnTo>
                <a:cubicBezTo>
                  <a:pt x="50063" y="505461"/>
                  <a:pt x="0" y="455398"/>
                  <a:pt x="0" y="393643"/>
                </a:cubicBez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 name="直接连接符 31">
            <a:extLst>
              <a:ext uri="{FF2B5EF4-FFF2-40B4-BE49-F238E27FC236}">
                <a16:creationId xmlns="" xmlns:a16="http://schemas.microsoft.com/office/drawing/2014/main" id="{01D79A2B-AE5C-D94A-ADFD-288E6818920A}"/>
              </a:ext>
            </a:extLst>
          </p:cNvPr>
          <p:cNvCxnSpPr>
            <a:cxnSpLocks/>
          </p:cNvCxnSpPr>
          <p:nvPr/>
        </p:nvCxnSpPr>
        <p:spPr>
          <a:xfrm>
            <a:off x="915971" y="3377867"/>
            <a:ext cx="2295525"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5" name="任意多边形: 形状 37">
            <a:extLst>
              <a:ext uri="{FF2B5EF4-FFF2-40B4-BE49-F238E27FC236}">
                <a16:creationId xmlns="" xmlns:a16="http://schemas.microsoft.com/office/drawing/2014/main" id="{77C821BE-AAC5-4743-86D6-D44943A1AA6E}"/>
              </a:ext>
            </a:extLst>
          </p:cNvPr>
          <p:cNvSpPr/>
          <p:nvPr/>
        </p:nvSpPr>
        <p:spPr>
          <a:xfrm>
            <a:off x="3818970" y="3377867"/>
            <a:ext cx="1874348" cy="505461"/>
          </a:xfrm>
          <a:custGeom>
            <a:avLst/>
            <a:gdLst>
              <a:gd name="connsiteX0" fmla="*/ 0 w 1874348"/>
              <a:gd name="connsiteY0" fmla="*/ 0 h 505461"/>
              <a:gd name="connsiteX1" fmla="*/ 1874348 w 1874348"/>
              <a:gd name="connsiteY1" fmla="*/ 0 h 505461"/>
              <a:gd name="connsiteX2" fmla="*/ 1874348 w 1874348"/>
              <a:gd name="connsiteY2" fmla="*/ 393643 h 505461"/>
              <a:gd name="connsiteX3" fmla="*/ 1762530 w 1874348"/>
              <a:gd name="connsiteY3" fmla="*/ 505461 h 505461"/>
              <a:gd name="connsiteX4" fmla="*/ 111818 w 1874348"/>
              <a:gd name="connsiteY4" fmla="*/ 505461 h 505461"/>
              <a:gd name="connsiteX5" fmla="*/ 0 w 1874348"/>
              <a:gd name="connsiteY5" fmla="*/ 393643 h 505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4348" h="505461">
                <a:moveTo>
                  <a:pt x="0" y="0"/>
                </a:moveTo>
                <a:lnTo>
                  <a:pt x="1874348" y="0"/>
                </a:lnTo>
                <a:lnTo>
                  <a:pt x="1874348" y="393643"/>
                </a:lnTo>
                <a:cubicBezTo>
                  <a:pt x="1874348" y="455398"/>
                  <a:pt x="1824285" y="505461"/>
                  <a:pt x="1762530" y="505461"/>
                </a:cubicBezTo>
                <a:lnTo>
                  <a:pt x="111818" y="505461"/>
                </a:lnTo>
                <a:cubicBezTo>
                  <a:pt x="50063" y="505461"/>
                  <a:pt x="0" y="455398"/>
                  <a:pt x="0" y="393643"/>
                </a:cubicBez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38">
            <a:extLst>
              <a:ext uri="{FF2B5EF4-FFF2-40B4-BE49-F238E27FC236}">
                <a16:creationId xmlns="" xmlns:a16="http://schemas.microsoft.com/office/drawing/2014/main" id="{88BA2158-3C26-C54B-8E46-40B48EE77241}"/>
              </a:ext>
            </a:extLst>
          </p:cNvPr>
          <p:cNvCxnSpPr>
            <a:cxnSpLocks/>
          </p:cNvCxnSpPr>
          <p:nvPr/>
        </p:nvCxnSpPr>
        <p:spPr>
          <a:xfrm>
            <a:off x="3608382" y="3377867"/>
            <a:ext cx="2295525"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7" name="任意多边形: 形状 40">
            <a:extLst>
              <a:ext uri="{FF2B5EF4-FFF2-40B4-BE49-F238E27FC236}">
                <a16:creationId xmlns="" xmlns:a16="http://schemas.microsoft.com/office/drawing/2014/main" id="{C3B02054-9290-E748-81B5-75AA2A0753CA}"/>
              </a:ext>
            </a:extLst>
          </p:cNvPr>
          <p:cNvSpPr/>
          <p:nvPr/>
        </p:nvSpPr>
        <p:spPr>
          <a:xfrm>
            <a:off x="9203792" y="3377867"/>
            <a:ext cx="1874348" cy="505461"/>
          </a:xfrm>
          <a:custGeom>
            <a:avLst/>
            <a:gdLst>
              <a:gd name="connsiteX0" fmla="*/ 0 w 1874348"/>
              <a:gd name="connsiteY0" fmla="*/ 0 h 505461"/>
              <a:gd name="connsiteX1" fmla="*/ 1874348 w 1874348"/>
              <a:gd name="connsiteY1" fmla="*/ 0 h 505461"/>
              <a:gd name="connsiteX2" fmla="*/ 1874348 w 1874348"/>
              <a:gd name="connsiteY2" fmla="*/ 393643 h 505461"/>
              <a:gd name="connsiteX3" fmla="*/ 1762530 w 1874348"/>
              <a:gd name="connsiteY3" fmla="*/ 505461 h 505461"/>
              <a:gd name="connsiteX4" fmla="*/ 111818 w 1874348"/>
              <a:gd name="connsiteY4" fmla="*/ 505461 h 505461"/>
              <a:gd name="connsiteX5" fmla="*/ 0 w 1874348"/>
              <a:gd name="connsiteY5" fmla="*/ 393643 h 505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4348" h="505461">
                <a:moveTo>
                  <a:pt x="0" y="0"/>
                </a:moveTo>
                <a:lnTo>
                  <a:pt x="1874348" y="0"/>
                </a:lnTo>
                <a:lnTo>
                  <a:pt x="1874348" y="393643"/>
                </a:lnTo>
                <a:cubicBezTo>
                  <a:pt x="1874348" y="455398"/>
                  <a:pt x="1824285" y="505461"/>
                  <a:pt x="1762530" y="505461"/>
                </a:cubicBezTo>
                <a:lnTo>
                  <a:pt x="111818" y="505461"/>
                </a:lnTo>
                <a:cubicBezTo>
                  <a:pt x="50063" y="505461"/>
                  <a:pt x="0" y="455398"/>
                  <a:pt x="0" y="393643"/>
                </a:cubicBez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41">
            <a:extLst>
              <a:ext uri="{FF2B5EF4-FFF2-40B4-BE49-F238E27FC236}">
                <a16:creationId xmlns="" xmlns:a16="http://schemas.microsoft.com/office/drawing/2014/main" id="{173D3588-46B2-8247-982F-A1492F6FF587}"/>
              </a:ext>
            </a:extLst>
          </p:cNvPr>
          <p:cNvCxnSpPr>
            <a:cxnSpLocks/>
          </p:cNvCxnSpPr>
          <p:nvPr/>
        </p:nvCxnSpPr>
        <p:spPr>
          <a:xfrm>
            <a:off x="8993204" y="3377867"/>
            <a:ext cx="2295525"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9" name="任意多边形: 形状 43">
            <a:extLst>
              <a:ext uri="{FF2B5EF4-FFF2-40B4-BE49-F238E27FC236}">
                <a16:creationId xmlns="" xmlns:a16="http://schemas.microsoft.com/office/drawing/2014/main" id="{D27CBF6B-3811-7F47-BE41-A9B568AA69E9}"/>
              </a:ext>
            </a:extLst>
          </p:cNvPr>
          <p:cNvSpPr/>
          <p:nvPr/>
        </p:nvSpPr>
        <p:spPr>
          <a:xfrm>
            <a:off x="6511381" y="3377867"/>
            <a:ext cx="1874348" cy="505461"/>
          </a:xfrm>
          <a:custGeom>
            <a:avLst/>
            <a:gdLst>
              <a:gd name="connsiteX0" fmla="*/ 0 w 1874348"/>
              <a:gd name="connsiteY0" fmla="*/ 0 h 505461"/>
              <a:gd name="connsiteX1" fmla="*/ 1874348 w 1874348"/>
              <a:gd name="connsiteY1" fmla="*/ 0 h 505461"/>
              <a:gd name="connsiteX2" fmla="*/ 1874348 w 1874348"/>
              <a:gd name="connsiteY2" fmla="*/ 393643 h 505461"/>
              <a:gd name="connsiteX3" fmla="*/ 1762530 w 1874348"/>
              <a:gd name="connsiteY3" fmla="*/ 505461 h 505461"/>
              <a:gd name="connsiteX4" fmla="*/ 111818 w 1874348"/>
              <a:gd name="connsiteY4" fmla="*/ 505461 h 505461"/>
              <a:gd name="connsiteX5" fmla="*/ 0 w 1874348"/>
              <a:gd name="connsiteY5" fmla="*/ 393643 h 505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4348" h="505461">
                <a:moveTo>
                  <a:pt x="0" y="0"/>
                </a:moveTo>
                <a:lnTo>
                  <a:pt x="1874348" y="0"/>
                </a:lnTo>
                <a:lnTo>
                  <a:pt x="1874348" y="393643"/>
                </a:lnTo>
                <a:cubicBezTo>
                  <a:pt x="1874348" y="455398"/>
                  <a:pt x="1824285" y="505461"/>
                  <a:pt x="1762530" y="505461"/>
                </a:cubicBezTo>
                <a:lnTo>
                  <a:pt x="111818" y="505461"/>
                </a:lnTo>
                <a:cubicBezTo>
                  <a:pt x="50063" y="505461"/>
                  <a:pt x="0" y="455398"/>
                  <a:pt x="0" y="393643"/>
                </a:cubicBez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44">
            <a:extLst>
              <a:ext uri="{FF2B5EF4-FFF2-40B4-BE49-F238E27FC236}">
                <a16:creationId xmlns="" xmlns:a16="http://schemas.microsoft.com/office/drawing/2014/main" id="{8CBFD935-165F-504A-B163-FD1B0B4E60D9}"/>
              </a:ext>
            </a:extLst>
          </p:cNvPr>
          <p:cNvCxnSpPr>
            <a:cxnSpLocks/>
          </p:cNvCxnSpPr>
          <p:nvPr/>
        </p:nvCxnSpPr>
        <p:spPr>
          <a:xfrm>
            <a:off x="6300793" y="3377867"/>
            <a:ext cx="2295525"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 xmlns:a16="http://schemas.microsoft.com/office/drawing/2014/main" id="{1C3B1848-0E9D-604C-A1A6-22A1B79EBC8F}"/>
              </a:ext>
            </a:extLst>
          </p:cNvPr>
          <p:cNvSpPr txBox="1"/>
          <p:nvPr/>
        </p:nvSpPr>
        <p:spPr bwMode="auto">
          <a:xfrm>
            <a:off x="1449333" y="3443243"/>
            <a:ext cx="1248790" cy="369332"/>
          </a:xfrm>
          <a:prstGeom prst="rect">
            <a:avLst/>
          </a:prstGeom>
          <a:noFill/>
        </p:spPr>
        <p:txBody>
          <a:bodyPr>
            <a:spAutoFit/>
            <a:scene3d>
              <a:camera prst="orthographicFront"/>
              <a:lightRig rig="threePt" dir="t"/>
            </a:scene3d>
            <a:sp3d contourW="12700"/>
          </a:bodyPr>
          <a:lstStyle/>
          <a:p>
            <a:pPr algn="dist" eaLnBrk="1" fontAlgn="auto" hangingPunct="1">
              <a:spcBef>
                <a:spcPts val="0"/>
              </a:spcBef>
              <a:spcAft>
                <a:spcPts val="0"/>
              </a:spcAft>
              <a:defRPr/>
            </a:pPr>
            <a:r>
              <a:rPr lang="zh-CN" altLang="en-US" dirty="0">
                <a:solidFill>
                  <a:schemeClr val="bg1"/>
                </a:solidFill>
                <a:latin typeface="Source Han Sans CN" panose="020B0500000000000000" pitchFamily="34" charset="-128"/>
                <a:ea typeface="Source Han Sans CN" panose="020B0500000000000000" pitchFamily="34" charset="-128"/>
              </a:rPr>
              <a:t>添加标题</a:t>
            </a:r>
          </a:p>
        </p:txBody>
      </p:sp>
      <p:sp>
        <p:nvSpPr>
          <p:cNvPr id="12" name="文本框 11">
            <a:extLst>
              <a:ext uri="{FF2B5EF4-FFF2-40B4-BE49-F238E27FC236}">
                <a16:creationId xmlns="" xmlns:a16="http://schemas.microsoft.com/office/drawing/2014/main" id="{BA8230FC-52F1-E24B-8E78-B5BC7745C5BC}"/>
              </a:ext>
            </a:extLst>
          </p:cNvPr>
          <p:cNvSpPr txBox="1"/>
          <p:nvPr/>
        </p:nvSpPr>
        <p:spPr bwMode="auto">
          <a:xfrm>
            <a:off x="4135081" y="3443243"/>
            <a:ext cx="1248790" cy="369332"/>
          </a:xfrm>
          <a:prstGeom prst="rect">
            <a:avLst/>
          </a:prstGeom>
          <a:noFill/>
        </p:spPr>
        <p:txBody>
          <a:bodyPr>
            <a:spAutoFit/>
            <a:scene3d>
              <a:camera prst="orthographicFront"/>
              <a:lightRig rig="threePt" dir="t"/>
            </a:scene3d>
            <a:sp3d contourW="12700"/>
          </a:bodyPr>
          <a:lstStyle/>
          <a:p>
            <a:pPr algn="dist" eaLnBrk="1" fontAlgn="auto" hangingPunct="1">
              <a:spcBef>
                <a:spcPts val="0"/>
              </a:spcBef>
              <a:spcAft>
                <a:spcPts val="0"/>
              </a:spcAft>
              <a:defRPr/>
            </a:pPr>
            <a:r>
              <a:rPr lang="zh-CN" altLang="en-US" dirty="0">
                <a:solidFill>
                  <a:schemeClr val="bg1"/>
                </a:solidFill>
                <a:latin typeface="Source Han Sans CN" panose="020B0500000000000000" pitchFamily="34" charset="-128"/>
                <a:ea typeface="Source Han Sans CN" panose="020B0500000000000000" pitchFamily="34" charset="-128"/>
              </a:rPr>
              <a:t>添加标题</a:t>
            </a:r>
          </a:p>
        </p:txBody>
      </p:sp>
      <p:sp>
        <p:nvSpPr>
          <p:cNvPr id="13" name="文本框 12">
            <a:extLst>
              <a:ext uri="{FF2B5EF4-FFF2-40B4-BE49-F238E27FC236}">
                <a16:creationId xmlns="" xmlns:a16="http://schemas.microsoft.com/office/drawing/2014/main" id="{31A1A78B-3A2A-0A44-AD50-576C891D51B4}"/>
              </a:ext>
            </a:extLst>
          </p:cNvPr>
          <p:cNvSpPr txBox="1"/>
          <p:nvPr/>
        </p:nvSpPr>
        <p:spPr bwMode="auto">
          <a:xfrm>
            <a:off x="6820829" y="3443243"/>
            <a:ext cx="1248790" cy="369332"/>
          </a:xfrm>
          <a:prstGeom prst="rect">
            <a:avLst/>
          </a:prstGeom>
          <a:noFill/>
        </p:spPr>
        <p:txBody>
          <a:bodyPr>
            <a:spAutoFit/>
            <a:scene3d>
              <a:camera prst="orthographicFront"/>
              <a:lightRig rig="threePt" dir="t"/>
            </a:scene3d>
            <a:sp3d contourW="12700"/>
          </a:bodyPr>
          <a:lstStyle/>
          <a:p>
            <a:pPr algn="dist" eaLnBrk="1" fontAlgn="auto" hangingPunct="1">
              <a:spcBef>
                <a:spcPts val="0"/>
              </a:spcBef>
              <a:spcAft>
                <a:spcPts val="0"/>
              </a:spcAft>
              <a:defRPr/>
            </a:pPr>
            <a:r>
              <a:rPr lang="zh-CN" altLang="en-US" dirty="0">
                <a:solidFill>
                  <a:schemeClr val="bg1"/>
                </a:solidFill>
                <a:latin typeface="Source Han Sans CN" panose="020B0500000000000000" pitchFamily="34" charset="-128"/>
                <a:ea typeface="Source Han Sans CN" panose="020B0500000000000000" pitchFamily="34" charset="-128"/>
              </a:rPr>
              <a:t>添加标题</a:t>
            </a:r>
          </a:p>
        </p:txBody>
      </p:sp>
      <p:sp>
        <p:nvSpPr>
          <p:cNvPr id="14" name="文本框 13">
            <a:extLst>
              <a:ext uri="{FF2B5EF4-FFF2-40B4-BE49-F238E27FC236}">
                <a16:creationId xmlns="" xmlns:a16="http://schemas.microsoft.com/office/drawing/2014/main" id="{50344CE4-990E-FE48-8870-E400E6175214}"/>
              </a:ext>
            </a:extLst>
          </p:cNvPr>
          <p:cNvSpPr txBox="1"/>
          <p:nvPr/>
        </p:nvSpPr>
        <p:spPr bwMode="auto">
          <a:xfrm>
            <a:off x="9506576" y="3443243"/>
            <a:ext cx="1248790" cy="369332"/>
          </a:xfrm>
          <a:prstGeom prst="rect">
            <a:avLst/>
          </a:prstGeom>
          <a:noFill/>
        </p:spPr>
        <p:txBody>
          <a:bodyPr>
            <a:spAutoFit/>
            <a:scene3d>
              <a:camera prst="orthographicFront"/>
              <a:lightRig rig="threePt" dir="t"/>
            </a:scene3d>
            <a:sp3d contourW="12700"/>
          </a:bodyPr>
          <a:lstStyle/>
          <a:p>
            <a:pPr algn="dist" eaLnBrk="1" fontAlgn="auto" hangingPunct="1">
              <a:spcBef>
                <a:spcPts val="0"/>
              </a:spcBef>
              <a:spcAft>
                <a:spcPts val="0"/>
              </a:spcAft>
              <a:defRPr/>
            </a:pPr>
            <a:r>
              <a:rPr lang="zh-CN" altLang="en-US" dirty="0">
                <a:solidFill>
                  <a:schemeClr val="bg1"/>
                </a:solidFill>
                <a:latin typeface="Source Han Sans CN" panose="020B0500000000000000" pitchFamily="34" charset="-128"/>
                <a:ea typeface="Source Han Sans CN" panose="020B0500000000000000" pitchFamily="34" charset="-128"/>
              </a:rPr>
              <a:t>添加标题</a:t>
            </a:r>
          </a:p>
        </p:txBody>
      </p:sp>
      <p:sp>
        <p:nvSpPr>
          <p:cNvPr id="15" name="Oval 45">
            <a:extLst>
              <a:ext uri="{FF2B5EF4-FFF2-40B4-BE49-F238E27FC236}">
                <a16:creationId xmlns="" xmlns:a16="http://schemas.microsoft.com/office/drawing/2014/main" id="{43CF5933-E73C-5E44-ADE4-245AB6167CBC}"/>
              </a:ext>
            </a:extLst>
          </p:cNvPr>
          <p:cNvSpPr/>
          <p:nvPr/>
        </p:nvSpPr>
        <p:spPr>
          <a:xfrm>
            <a:off x="1648352" y="2149191"/>
            <a:ext cx="830762" cy="829206"/>
          </a:xfrm>
          <a:custGeom>
            <a:avLst/>
            <a:gdLst>
              <a:gd name="connsiteX0" fmla="*/ 290910 w 605702"/>
              <a:gd name="connsiteY0" fmla="*/ 156336 h 604568"/>
              <a:gd name="connsiteX1" fmla="*/ 335849 w 605702"/>
              <a:gd name="connsiteY1" fmla="*/ 164992 h 604568"/>
              <a:gd name="connsiteX2" fmla="*/ 288310 w 605702"/>
              <a:gd name="connsiteY2" fmla="*/ 212456 h 604568"/>
              <a:gd name="connsiteX3" fmla="*/ 203632 w 605702"/>
              <a:gd name="connsiteY3" fmla="*/ 244717 h 604568"/>
              <a:gd name="connsiteX4" fmla="*/ 203632 w 605702"/>
              <a:gd name="connsiteY4" fmla="*/ 401388 h 604568"/>
              <a:gd name="connsiteX5" fmla="*/ 360547 w 605702"/>
              <a:gd name="connsiteY5" fmla="*/ 401388 h 604568"/>
              <a:gd name="connsiteX6" fmla="*/ 392859 w 605702"/>
              <a:gd name="connsiteY6" fmla="*/ 316749 h 604568"/>
              <a:gd name="connsiteX7" fmla="*/ 440397 w 605702"/>
              <a:gd name="connsiteY7" fmla="*/ 269284 h 604568"/>
              <a:gd name="connsiteX8" fmla="*/ 400287 w 605702"/>
              <a:gd name="connsiteY8" fmla="*/ 441065 h 604568"/>
              <a:gd name="connsiteX9" fmla="*/ 163892 w 605702"/>
              <a:gd name="connsiteY9" fmla="*/ 441065 h 604568"/>
              <a:gd name="connsiteX10" fmla="*/ 163892 w 605702"/>
              <a:gd name="connsiteY10" fmla="*/ 205040 h 604568"/>
              <a:gd name="connsiteX11" fmla="*/ 290910 w 605702"/>
              <a:gd name="connsiteY11" fmla="*/ 156336 h 604568"/>
              <a:gd name="connsiteX12" fmla="*/ 246542 w 605702"/>
              <a:gd name="connsiteY12" fmla="*/ 43775 h 604568"/>
              <a:gd name="connsiteX13" fmla="*/ 422196 w 605702"/>
              <a:gd name="connsiteY13" fmla="*/ 78723 h 604568"/>
              <a:gd name="connsiteX14" fmla="*/ 376794 w 605702"/>
              <a:gd name="connsiteY14" fmla="*/ 124054 h 604568"/>
              <a:gd name="connsiteX15" fmla="*/ 126109 w 605702"/>
              <a:gd name="connsiteY15" fmla="*/ 167345 h 604568"/>
              <a:gd name="connsiteX16" fmla="*/ 126109 w 605702"/>
              <a:gd name="connsiteY16" fmla="*/ 478820 h 604568"/>
              <a:gd name="connsiteX17" fmla="*/ 438073 w 605702"/>
              <a:gd name="connsiteY17" fmla="*/ 478820 h 604568"/>
              <a:gd name="connsiteX18" fmla="*/ 481432 w 605702"/>
              <a:gd name="connsiteY18" fmla="*/ 228527 h 604568"/>
              <a:gd name="connsiteX19" fmla="*/ 526741 w 605702"/>
              <a:gd name="connsiteY19" fmla="*/ 183011 h 604568"/>
              <a:gd name="connsiteX20" fmla="*/ 481432 w 605702"/>
              <a:gd name="connsiteY20" fmla="*/ 522111 h 604568"/>
              <a:gd name="connsiteX21" fmla="*/ 82657 w 605702"/>
              <a:gd name="connsiteY21" fmla="*/ 522111 h 604568"/>
              <a:gd name="connsiteX22" fmla="*/ 82657 w 605702"/>
              <a:gd name="connsiteY22" fmla="*/ 123961 h 604568"/>
              <a:gd name="connsiteX23" fmla="*/ 246542 w 605702"/>
              <a:gd name="connsiteY23" fmla="*/ 43775 h 604568"/>
              <a:gd name="connsiteX24" fmla="*/ 536061 w 605702"/>
              <a:gd name="connsiteY24" fmla="*/ 0 h 604568"/>
              <a:gd name="connsiteX25" fmla="*/ 544232 w 605702"/>
              <a:gd name="connsiteY25" fmla="*/ 61368 h 604568"/>
              <a:gd name="connsiteX26" fmla="*/ 605702 w 605702"/>
              <a:gd name="connsiteY26" fmla="*/ 69526 h 604568"/>
              <a:gd name="connsiteX27" fmla="*/ 524361 w 605702"/>
              <a:gd name="connsiteY27" fmla="*/ 150732 h 604568"/>
              <a:gd name="connsiteX28" fmla="*/ 498361 w 605702"/>
              <a:gd name="connsiteY28" fmla="*/ 147302 h 604568"/>
              <a:gd name="connsiteX29" fmla="*/ 337721 w 605702"/>
              <a:gd name="connsiteY29" fmla="*/ 307767 h 604568"/>
              <a:gd name="connsiteX30" fmla="*/ 339764 w 605702"/>
              <a:gd name="connsiteY30" fmla="*/ 323063 h 604568"/>
              <a:gd name="connsiteX31" fmla="*/ 282101 w 605702"/>
              <a:gd name="connsiteY31" fmla="*/ 380630 h 604568"/>
              <a:gd name="connsiteX32" fmla="*/ 224437 w 605702"/>
              <a:gd name="connsiteY32" fmla="*/ 323063 h 604568"/>
              <a:gd name="connsiteX33" fmla="*/ 282101 w 605702"/>
              <a:gd name="connsiteY33" fmla="*/ 265495 h 604568"/>
              <a:gd name="connsiteX34" fmla="*/ 297422 w 605702"/>
              <a:gd name="connsiteY34" fmla="*/ 267535 h 604568"/>
              <a:gd name="connsiteX35" fmla="*/ 458155 w 605702"/>
              <a:gd name="connsiteY35" fmla="*/ 107162 h 604568"/>
              <a:gd name="connsiteX36" fmla="*/ 454719 w 605702"/>
              <a:gd name="connsiteY36" fmla="*/ 81206 h 604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05702" h="604568">
                <a:moveTo>
                  <a:pt x="290910" y="156336"/>
                </a:moveTo>
                <a:cubicBezTo>
                  <a:pt x="306137" y="157147"/>
                  <a:pt x="321272" y="160032"/>
                  <a:pt x="335849" y="164992"/>
                </a:cubicBezTo>
                <a:lnTo>
                  <a:pt x="288310" y="212456"/>
                </a:lnTo>
                <a:cubicBezTo>
                  <a:pt x="257856" y="210695"/>
                  <a:pt x="226844" y="221449"/>
                  <a:pt x="203632" y="244717"/>
                </a:cubicBezTo>
                <a:cubicBezTo>
                  <a:pt x="160271" y="287918"/>
                  <a:pt x="160271" y="358187"/>
                  <a:pt x="203632" y="401388"/>
                </a:cubicBezTo>
                <a:cubicBezTo>
                  <a:pt x="246900" y="444680"/>
                  <a:pt x="317279" y="444680"/>
                  <a:pt x="360547" y="401388"/>
                </a:cubicBezTo>
                <a:cubicBezTo>
                  <a:pt x="383852" y="378211"/>
                  <a:pt x="394623" y="347156"/>
                  <a:pt x="392859" y="316749"/>
                </a:cubicBezTo>
                <a:lnTo>
                  <a:pt x="440397" y="269284"/>
                </a:lnTo>
                <a:cubicBezTo>
                  <a:pt x="460267" y="327595"/>
                  <a:pt x="446897" y="394620"/>
                  <a:pt x="400287" y="441065"/>
                </a:cubicBezTo>
                <a:cubicBezTo>
                  <a:pt x="335106" y="506236"/>
                  <a:pt x="229073" y="506236"/>
                  <a:pt x="163892" y="441065"/>
                </a:cubicBezTo>
                <a:cubicBezTo>
                  <a:pt x="98619" y="375987"/>
                  <a:pt x="98619" y="270118"/>
                  <a:pt x="163892" y="205040"/>
                </a:cubicBezTo>
                <a:cubicBezTo>
                  <a:pt x="198711" y="170137"/>
                  <a:pt x="245228" y="153902"/>
                  <a:pt x="290910" y="156336"/>
                </a:cubicBezTo>
                <a:close/>
                <a:moveTo>
                  <a:pt x="246542" y="43775"/>
                </a:moveTo>
                <a:cubicBezTo>
                  <a:pt x="306463" y="36243"/>
                  <a:pt x="368345" y="47900"/>
                  <a:pt x="422196" y="78723"/>
                </a:cubicBezTo>
                <a:lnTo>
                  <a:pt x="376794" y="124054"/>
                </a:lnTo>
                <a:cubicBezTo>
                  <a:pt x="294811" y="85305"/>
                  <a:pt x="193980" y="99581"/>
                  <a:pt x="126109" y="167345"/>
                </a:cubicBezTo>
                <a:cubicBezTo>
                  <a:pt x="39948" y="253371"/>
                  <a:pt x="39948" y="392793"/>
                  <a:pt x="126109" y="478820"/>
                </a:cubicBezTo>
                <a:cubicBezTo>
                  <a:pt x="212271" y="564846"/>
                  <a:pt x="351912" y="564846"/>
                  <a:pt x="438073" y="478820"/>
                </a:cubicBezTo>
                <a:cubicBezTo>
                  <a:pt x="505944" y="411055"/>
                  <a:pt x="520428" y="310382"/>
                  <a:pt x="481432" y="228527"/>
                </a:cubicBezTo>
                <a:lnTo>
                  <a:pt x="526741" y="183011"/>
                </a:lnTo>
                <a:cubicBezTo>
                  <a:pt x="588484" y="290544"/>
                  <a:pt x="573350" y="430244"/>
                  <a:pt x="481432" y="522111"/>
                </a:cubicBezTo>
                <a:cubicBezTo>
                  <a:pt x="371316" y="632054"/>
                  <a:pt x="192866" y="632054"/>
                  <a:pt x="82657" y="522111"/>
                </a:cubicBezTo>
                <a:cubicBezTo>
                  <a:pt x="-27552" y="412168"/>
                  <a:pt x="-27552" y="233997"/>
                  <a:pt x="82657" y="123961"/>
                </a:cubicBezTo>
                <a:cubicBezTo>
                  <a:pt x="128662" y="78028"/>
                  <a:pt x="186622" y="51307"/>
                  <a:pt x="246542" y="43775"/>
                </a:cubicBezTo>
                <a:close/>
                <a:moveTo>
                  <a:pt x="536061" y="0"/>
                </a:moveTo>
                <a:lnTo>
                  <a:pt x="544232" y="61368"/>
                </a:lnTo>
                <a:lnTo>
                  <a:pt x="605702" y="69526"/>
                </a:lnTo>
                <a:lnTo>
                  <a:pt x="524361" y="150732"/>
                </a:lnTo>
                <a:lnTo>
                  <a:pt x="498361" y="147302"/>
                </a:lnTo>
                <a:lnTo>
                  <a:pt x="337721" y="307767"/>
                </a:lnTo>
                <a:cubicBezTo>
                  <a:pt x="339021" y="312588"/>
                  <a:pt x="339764" y="317779"/>
                  <a:pt x="339764" y="323063"/>
                </a:cubicBezTo>
                <a:cubicBezTo>
                  <a:pt x="339764" y="354859"/>
                  <a:pt x="313950" y="380630"/>
                  <a:pt x="282101" y="380630"/>
                </a:cubicBezTo>
                <a:cubicBezTo>
                  <a:pt x="250251" y="380630"/>
                  <a:pt x="224437" y="354859"/>
                  <a:pt x="224437" y="323063"/>
                </a:cubicBezTo>
                <a:cubicBezTo>
                  <a:pt x="224437" y="291266"/>
                  <a:pt x="250251" y="265495"/>
                  <a:pt x="282101" y="265495"/>
                </a:cubicBezTo>
                <a:cubicBezTo>
                  <a:pt x="287393" y="265495"/>
                  <a:pt x="292500" y="266237"/>
                  <a:pt x="297422" y="267535"/>
                </a:cubicBezTo>
                <a:lnTo>
                  <a:pt x="458155" y="107162"/>
                </a:lnTo>
                <a:lnTo>
                  <a:pt x="454719" y="81206"/>
                </a:ln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16" name="Oval 46">
            <a:extLst>
              <a:ext uri="{FF2B5EF4-FFF2-40B4-BE49-F238E27FC236}">
                <a16:creationId xmlns="" xmlns:a16="http://schemas.microsoft.com/office/drawing/2014/main" id="{BA34841D-0288-3E49-8305-9E4CFBC20B0A}"/>
              </a:ext>
            </a:extLst>
          </p:cNvPr>
          <p:cNvSpPr/>
          <p:nvPr/>
        </p:nvSpPr>
        <p:spPr>
          <a:xfrm>
            <a:off x="4340763" y="2149091"/>
            <a:ext cx="830762" cy="829407"/>
          </a:xfrm>
          <a:custGeom>
            <a:avLst/>
            <a:gdLst>
              <a:gd name="connsiteX0" fmla="*/ 140017 w 606581"/>
              <a:gd name="connsiteY0" fmla="*/ 411043 h 605592"/>
              <a:gd name="connsiteX1" fmla="*/ 178821 w 606581"/>
              <a:gd name="connsiteY1" fmla="*/ 427078 h 605592"/>
              <a:gd name="connsiteX2" fmla="*/ 178821 w 606581"/>
              <a:gd name="connsiteY2" fmla="*/ 504564 h 605592"/>
              <a:gd name="connsiteX3" fmla="*/ 93692 w 606581"/>
              <a:gd name="connsiteY3" fmla="*/ 589557 h 605592"/>
              <a:gd name="connsiteX4" fmla="*/ 54887 w 606581"/>
              <a:gd name="connsiteY4" fmla="*/ 605592 h 605592"/>
              <a:gd name="connsiteX5" fmla="*/ 16083 w 606581"/>
              <a:gd name="connsiteY5" fmla="*/ 589557 h 605592"/>
              <a:gd name="connsiteX6" fmla="*/ 16083 w 606581"/>
              <a:gd name="connsiteY6" fmla="*/ 511979 h 605592"/>
              <a:gd name="connsiteX7" fmla="*/ 101212 w 606581"/>
              <a:gd name="connsiteY7" fmla="*/ 427078 h 605592"/>
              <a:gd name="connsiteX8" fmla="*/ 140017 w 606581"/>
              <a:gd name="connsiteY8" fmla="*/ 411043 h 605592"/>
              <a:gd name="connsiteX9" fmla="*/ 382501 w 606581"/>
              <a:gd name="connsiteY9" fmla="*/ 49537 h 605592"/>
              <a:gd name="connsiteX10" fmla="*/ 557044 w 606581"/>
              <a:gd name="connsiteY10" fmla="*/ 223798 h 605592"/>
              <a:gd name="connsiteX11" fmla="*/ 382501 w 606581"/>
              <a:gd name="connsiteY11" fmla="*/ 398059 h 605592"/>
              <a:gd name="connsiteX12" fmla="*/ 207957 w 606581"/>
              <a:gd name="connsiteY12" fmla="*/ 223798 h 605592"/>
              <a:gd name="connsiteX13" fmla="*/ 382501 w 606581"/>
              <a:gd name="connsiteY13" fmla="*/ 49537 h 605592"/>
              <a:gd name="connsiteX14" fmla="*/ 382536 w 606581"/>
              <a:gd name="connsiteY14" fmla="*/ 24750 h 605592"/>
              <a:gd name="connsiteX15" fmla="*/ 304914 w 606581"/>
              <a:gd name="connsiteY15" fmla="*/ 40417 h 605592"/>
              <a:gd name="connsiteX16" fmla="*/ 241591 w 606581"/>
              <a:gd name="connsiteY16" fmla="*/ 83058 h 605592"/>
              <a:gd name="connsiteX17" fmla="*/ 198880 w 606581"/>
              <a:gd name="connsiteY17" fmla="*/ 146278 h 605592"/>
              <a:gd name="connsiteX18" fmla="*/ 183189 w 606581"/>
              <a:gd name="connsiteY18" fmla="*/ 223774 h 605592"/>
              <a:gd name="connsiteX19" fmla="*/ 198880 w 606581"/>
              <a:gd name="connsiteY19" fmla="*/ 301177 h 605592"/>
              <a:gd name="connsiteX20" fmla="*/ 241591 w 606581"/>
              <a:gd name="connsiteY20" fmla="*/ 364490 h 605592"/>
              <a:gd name="connsiteX21" fmla="*/ 304914 w 606581"/>
              <a:gd name="connsiteY21" fmla="*/ 407131 h 605592"/>
              <a:gd name="connsiteX22" fmla="*/ 382536 w 606581"/>
              <a:gd name="connsiteY22" fmla="*/ 422705 h 605592"/>
              <a:gd name="connsiteX23" fmla="*/ 460158 w 606581"/>
              <a:gd name="connsiteY23" fmla="*/ 407131 h 605592"/>
              <a:gd name="connsiteX24" fmla="*/ 523481 w 606581"/>
              <a:gd name="connsiteY24" fmla="*/ 364490 h 605592"/>
              <a:gd name="connsiteX25" fmla="*/ 566192 w 606581"/>
              <a:gd name="connsiteY25" fmla="*/ 301177 h 605592"/>
              <a:gd name="connsiteX26" fmla="*/ 581883 w 606581"/>
              <a:gd name="connsiteY26" fmla="*/ 223774 h 605592"/>
              <a:gd name="connsiteX27" fmla="*/ 566192 w 606581"/>
              <a:gd name="connsiteY27" fmla="*/ 146278 h 605592"/>
              <a:gd name="connsiteX28" fmla="*/ 523481 w 606581"/>
              <a:gd name="connsiteY28" fmla="*/ 83058 h 605592"/>
              <a:gd name="connsiteX29" fmla="*/ 460158 w 606581"/>
              <a:gd name="connsiteY29" fmla="*/ 40417 h 605592"/>
              <a:gd name="connsiteX30" fmla="*/ 382536 w 606581"/>
              <a:gd name="connsiteY30" fmla="*/ 24750 h 605592"/>
              <a:gd name="connsiteX31" fmla="*/ 382536 w 606581"/>
              <a:gd name="connsiteY31" fmla="*/ 0 h 605592"/>
              <a:gd name="connsiteX32" fmla="*/ 469721 w 606581"/>
              <a:gd name="connsiteY32" fmla="*/ 17613 h 605592"/>
              <a:gd name="connsiteX33" fmla="*/ 540937 w 606581"/>
              <a:gd name="connsiteY33" fmla="*/ 65538 h 605592"/>
              <a:gd name="connsiteX34" fmla="*/ 588940 w 606581"/>
              <a:gd name="connsiteY34" fmla="*/ 136637 h 605592"/>
              <a:gd name="connsiteX35" fmla="*/ 606581 w 606581"/>
              <a:gd name="connsiteY35" fmla="*/ 223774 h 605592"/>
              <a:gd name="connsiteX36" fmla="*/ 588940 w 606581"/>
              <a:gd name="connsiteY36" fmla="*/ 310818 h 605592"/>
              <a:gd name="connsiteX37" fmla="*/ 540937 w 606581"/>
              <a:gd name="connsiteY37" fmla="*/ 381917 h 605592"/>
              <a:gd name="connsiteX38" fmla="*/ 469721 w 606581"/>
              <a:gd name="connsiteY38" fmla="*/ 429842 h 605592"/>
              <a:gd name="connsiteX39" fmla="*/ 382536 w 606581"/>
              <a:gd name="connsiteY39" fmla="*/ 447455 h 605592"/>
              <a:gd name="connsiteX40" fmla="*/ 295258 w 606581"/>
              <a:gd name="connsiteY40" fmla="*/ 429842 h 605592"/>
              <a:gd name="connsiteX41" fmla="*/ 240105 w 606581"/>
              <a:gd name="connsiteY41" fmla="*/ 396471 h 605592"/>
              <a:gd name="connsiteX42" fmla="*/ 209558 w 606581"/>
              <a:gd name="connsiteY42" fmla="*/ 427061 h 605592"/>
              <a:gd name="connsiteX43" fmla="*/ 196373 w 606581"/>
              <a:gd name="connsiteY43" fmla="*/ 409541 h 605592"/>
              <a:gd name="connsiteX44" fmla="*/ 178918 w 606581"/>
              <a:gd name="connsiteY44" fmla="*/ 396378 h 605592"/>
              <a:gd name="connsiteX45" fmla="*/ 209465 w 606581"/>
              <a:gd name="connsiteY45" fmla="*/ 365880 h 605592"/>
              <a:gd name="connsiteX46" fmla="*/ 176040 w 606581"/>
              <a:gd name="connsiteY46" fmla="*/ 310818 h 605592"/>
              <a:gd name="connsiteX47" fmla="*/ 158491 w 606581"/>
              <a:gd name="connsiteY47" fmla="*/ 223774 h 605592"/>
              <a:gd name="connsiteX48" fmla="*/ 176040 w 606581"/>
              <a:gd name="connsiteY48" fmla="*/ 136637 h 605592"/>
              <a:gd name="connsiteX49" fmla="*/ 224043 w 606581"/>
              <a:gd name="connsiteY49" fmla="*/ 65538 h 605592"/>
              <a:gd name="connsiteX50" fmla="*/ 295258 w 606581"/>
              <a:gd name="connsiteY50" fmla="*/ 17613 h 605592"/>
              <a:gd name="connsiteX51" fmla="*/ 382536 w 606581"/>
              <a:gd name="connsiteY5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6581" h="605592">
                <a:moveTo>
                  <a:pt x="140017" y="411043"/>
                </a:moveTo>
                <a:cubicBezTo>
                  <a:pt x="154035" y="411043"/>
                  <a:pt x="168053" y="416326"/>
                  <a:pt x="178821" y="427078"/>
                </a:cubicBezTo>
                <a:cubicBezTo>
                  <a:pt x="200266" y="448488"/>
                  <a:pt x="200266" y="483153"/>
                  <a:pt x="178821" y="504564"/>
                </a:cubicBezTo>
                <a:lnTo>
                  <a:pt x="93692" y="589557"/>
                </a:lnTo>
                <a:cubicBezTo>
                  <a:pt x="83016" y="600216"/>
                  <a:pt x="68905" y="605592"/>
                  <a:pt x="54887" y="605592"/>
                </a:cubicBezTo>
                <a:cubicBezTo>
                  <a:pt x="40870" y="605592"/>
                  <a:pt x="26759" y="600216"/>
                  <a:pt x="16083" y="589557"/>
                </a:cubicBezTo>
                <a:cubicBezTo>
                  <a:pt x="-5362" y="568147"/>
                  <a:pt x="-5362" y="533389"/>
                  <a:pt x="16083" y="511979"/>
                </a:cubicBezTo>
                <a:lnTo>
                  <a:pt x="101212" y="427078"/>
                </a:lnTo>
                <a:cubicBezTo>
                  <a:pt x="111888" y="416326"/>
                  <a:pt x="125999" y="411043"/>
                  <a:pt x="140017" y="411043"/>
                </a:cubicBezTo>
                <a:close/>
                <a:moveTo>
                  <a:pt x="382501" y="49537"/>
                </a:moveTo>
                <a:cubicBezTo>
                  <a:pt x="478871" y="49537"/>
                  <a:pt x="557044" y="127491"/>
                  <a:pt x="557044" y="223798"/>
                </a:cubicBezTo>
                <a:cubicBezTo>
                  <a:pt x="557044" y="320012"/>
                  <a:pt x="478871" y="398059"/>
                  <a:pt x="382501" y="398059"/>
                </a:cubicBezTo>
                <a:cubicBezTo>
                  <a:pt x="286130" y="398059"/>
                  <a:pt x="207957" y="320012"/>
                  <a:pt x="207957" y="223798"/>
                </a:cubicBezTo>
                <a:cubicBezTo>
                  <a:pt x="207957" y="127491"/>
                  <a:pt x="286130" y="49537"/>
                  <a:pt x="382501" y="49537"/>
                </a:cubicBezTo>
                <a:close/>
                <a:moveTo>
                  <a:pt x="382536" y="24750"/>
                </a:moveTo>
                <a:cubicBezTo>
                  <a:pt x="355610" y="24750"/>
                  <a:pt x="329519" y="30034"/>
                  <a:pt x="304914" y="40417"/>
                </a:cubicBezTo>
                <a:cubicBezTo>
                  <a:pt x="281238" y="50428"/>
                  <a:pt x="259882" y="64796"/>
                  <a:pt x="241591" y="83058"/>
                </a:cubicBezTo>
                <a:cubicBezTo>
                  <a:pt x="223300" y="101319"/>
                  <a:pt x="208908" y="122547"/>
                  <a:pt x="198880" y="146278"/>
                </a:cubicBezTo>
                <a:cubicBezTo>
                  <a:pt x="188481" y="170843"/>
                  <a:pt x="183189" y="196891"/>
                  <a:pt x="183189" y="223774"/>
                </a:cubicBezTo>
                <a:cubicBezTo>
                  <a:pt x="183189" y="250564"/>
                  <a:pt x="188481" y="276705"/>
                  <a:pt x="198880" y="301177"/>
                </a:cubicBezTo>
                <a:cubicBezTo>
                  <a:pt x="208908" y="324908"/>
                  <a:pt x="223300" y="346228"/>
                  <a:pt x="241591" y="364490"/>
                </a:cubicBezTo>
                <a:cubicBezTo>
                  <a:pt x="259882" y="382752"/>
                  <a:pt x="281238" y="397027"/>
                  <a:pt x="304914" y="407131"/>
                </a:cubicBezTo>
                <a:cubicBezTo>
                  <a:pt x="329519" y="417513"/>
                  <a:pt x="355610" y="422705"/>
                  <a:pt x="382536" y="422705"/>
                </a:cubicBezTo>
                <a:cubicBezTo>
                  <a:pt x="409462" y="422705"/>
                  <a:pt x="435553" y="417513"/>
                  <a:pt x="460158" y="407131"/>
                </a:cubicBezTo>
                <a:cubicBezTo>
                  <a:pt x="483834" y="397027"/>
                  <a:pt x="505190" y="382752"/>
                  <a:pt x="523481" y="364490"/>
                </a:cubicBezTo>
                <a:cubicBezTo>
                  <a:pt x="541772" y="346228"/>
                  <a:pt x="556164" y="324908"/>
                  <a:pt x="566192" y="301177"/>
                </a:cubicBezTo>
                <a:cubicBezTo>
                  <a:pt x="576591" y="276705"/>
                  <a:pt x="581883" y="250564"/>
                  <a:pt x="581883" y="223774"/>
                </a:cubicBezTo>
                <a:cubicBezTo>
                  <a:pt x="581883" y="196891"/>
                  <a:pt x="576591" y="170843"/>
                  <a:pt x="566192" y="146278"/>
                </a:cubicBezTo>
                <a:cubicBezTo>
                  <a:pt x="556164" y="122547"/>
                  <a:pt x="541772" y="101319"/>
                  <a:pt x="523481" y="83058"/>
                </a:cubicBezTo>
                <a:cubicBezTo>
                  <a:pt x="505190" y="64796"/>
                  <a:pt x="483834" y="50428"/>
                  <a:pt x="460158" y="40417"/>
                </a:cubicBezTo>
                <a:cubicBezTo>
                  <a:pt x="435553" y="30034"/>
                  <a:pt x="409462" y="24750"/>
                  <a:pt x="382536" y="24750"/>
                </a:cubicBezTo>
                <a:close/>
                <a:moveTo>
                  <a:pt x="382536" y="0"/>
                </a:moveTo>
                <a:cubicBezTo>
                  <a:pt x="412712" y="0"/>
                  <a:pt x="442145" y="5933"/>
                  <a:pt x="469721" y="17613"/>
                </a:cubicBezTo>
                <a:cubicBezTo>
                  <a:pt x="496462" y="28922"/>
                  <a:pt x="520417" y="45051"/>
                  <a:pt x="540937" y="65538"/>
                </a:cubicBezTo>
                <a:cubicBezTo>
                  <a:pt x="561549" y="86117"/>
                  <a:pt x="577705" y="110033"/>
                  <a:pt x="588940" y="136637"/>
                </a:cubicBezTo>
                <a:cubicBezTo>
                  <a:pt x="600639" y="164262"/>
                  <a:pt x="606581" y="193554"/>
                  <a:pt x="606581" y="223774"/>
                </a:cubicBezTo>
                <a:cubicBezTo>
                  <a:pt x="606581" y="253901"/>
                  <a:pt x="600639" y="283194"/>
                  <a:pt x="588940" y="310818"/>
                </a:cubicBezTo>
                <a:cubicBezTo>
                  <a:pt x="577705" y="337515"/>
                  <a:pt x="561549" y="361431"/>
                  <a:pt x="540937" y="381917"/>
                </a:cubicBezTo>
                <a:cubicBezTo>
                  <a:pt x="520417" y="402496"/>
                  <a:pt x="496462" y="418626"/>
                  <a:pt x="469721" y="429842"/>
                </a:cubicBezTo>
                <a:cubicBezTo>
                  <a:pt x="442145" y="441522"/>
                  <a:pt x="412805" y="447455"/>
                  <a:pt x="382536" y="447455"/>
                </a:cubicBezTo>
                <a:cubicBezTo>
                  <a:pt x="352267" y="447455"/>
                  <a:pt x="322927" y="441522"/>
                  <a:pt x="295258" y="429842"/>
                </a:cubicBezTo>
                <a:cubicBezTo>
                  <a:pt x="275295" y="421407"/>
                  <a:pt x="256818" y="410190"/>
                  <a:pt x="240105" y="396471"/>
                </a:cubicBezTo>
                <a:lnTo>
                  <a:pt x="209558" y="427061"/>
                </a:lnTo>
                <a:cubicBezTo>
                  <a:pt x="206030" y="420758"/>
                  <a:pt x="201666" y="414918"/>
                  <a:pt x="196373" y="409541"/>
                </a:cubicBezTo>
                <a:cubicBezTo>
                  <a:pt x="191081" y="404350"/>
                  <a:pt x="185232" y="399901"/>
                  <a:pt x="178918" y="396378"/>
                </a:cubicBezTo>
                <a:lnTo>
                  <a:pt x="209465" y="365880"/>
                </a:lnTo>
                <a:cubicBezTo>
                  <a:pt x="195724" y="349287"/>
                  <a:pt x="184582" y="330840"/>
                  <a:pt x="176040" y="310818"/>
                </a:cubicBezTo>
                <a:cubicBezTo>
                  <a:pt x="164341" y="283194"/>
                  <a:pt x="158491" y="253901"/>
                  <a:pt x="158491" y="223774"/>
                </a:cubicBezTo>
                <a:cubicBezTo>
                  <a:pt x="158491" y="193554"/>
                  <a:pt x="164341" y="164262"/>
                  <a:pt x="176040" y="136637"/>
                </a:cubicBezTo>
                <a:cubicBezTo>
                  <a:pt x="187367" y="110033"/>
                  <a:pt x="203523" y="86117"/>
                  <a:pt x="224043" y="65538"/>
                </a:cubicBezTo>
                <a:cubicBezTo>
                  <a:pt x="244655" y="45051"/>
                  <a:pt x="268610" y="28922"/>
                  <a:pt x="295258" y="17613"/>
                </a:cubicBezTo>
                <a:cubicBezTo>
                  <a:pt x="322927" y="5933"/>
                  <a:pt x="352267" y="0"/>
                  <a:pt x="382536" y="0"/>
                </a:cubicBez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17" name="Oval 47">
            <a:extLst>
              <a:ext uri="{FF2B5EF4-FFF2-40B4-BE49-F238E27FC236}">
                <a16:creationId xmlns="" xmlns:a16="http://schemas.microsoft.com/office/drawing/2014/main" id="{0C5C9CA1-674E-BF4D-AA43-F5464BD8592C}"/>
              </a:ext>
            </a:extLst>
          </p:cNvPr>
          <p:cNvSpPr/>
          <p:nvPr/>
        </p:nvSpPr>
        <p:spPr>
          <a:xfrm>
            <a:off x="7033174" y="2227581"/>
            <a:ext cx="830762" cy="672426"/>
          </a:xfrm>
          <a:custGeom>
            <a:avLst/>
            <a:gdLst>
              <a:gd name="connsiteX0" fmla="*/ 355420 w 607568"/>
              <a:gd name="connsiteY0" fmla="*/ 250307 h 491771"/>
              <a:gd name="connsiteX1" fmla="*/ 352312 w 607568"/>
              <a:gd name="connsiteY1" fmla="*/ 251812 h 491771"/>
              <a:gd name="connsiteX2" fmla="*/ 321042 w 607568"/>
              <a:gd name="connsiteY2" fmla="*/ 289814 h 491771"/>
              <a:gd name="connsiteX3" fmla="*/ 321513 w 607568"/>
              <a:gd name="connsiteY3" fmla="*/ 295364 h 491771"/>
              <a:gd name="connsiteX4" fmla="*/ 369736 w 607568"/>
              <a:gd name="connsiteY4" fmla="*/ 338257 h 491771"/>
              <a:gd name="connsiteX5" fmla="*/ 371997 w 607568"/>
              <a:gd name="connsiteY5" fmla="*/ 339104 h 491771"/>
              <a:gd name="connsiteX6" fmla="*/ 373127 w 607568"/>
              <a:gd name="connsiteY6" fmla="*/ 338916 h 491771"/>
              <a:gd name="connsiteX7" fmla="*/ 375293 w 607568"/>
              <a:gd name="connsiteY7" fmla="*/ 336282 h 491771"/>
              <a:gd name="connsiteX8" fmla="*/ 383676 w 607568"/>
              <a:gd name="connsiteY8" fmla="*/ 279467 h 491771"/>
              <a:gd name="connsiteX9" fmla="*/ 376424 w 607568"/>
              <a:gd name="connsiteY9" fmla="*/ 263287 h 491771"/>
              <a:gd name="connsiteX10" fmla="*/ 357681 w 607568"/>
              <a:gd name="connsiteY10" fmla="*/ 250965 h 491771"/>
              <a:gd name="connsiteX11" fmla="*/ 355420 w 607568"/>
              <a:gd name="connsiteY11" fmla="*/ 250307 h 491771"/>
              <a:gd name="connsiteX12" fmla="*/ 258879 w 607568"/>
              <a:gd name="connsiteY12" fmla="*/ 250307 h 491771"/>
              <a:gd name="connsiteX13" fmla="*/ 256712 w 607568"/>
              <a:gd name="connsiteY13" fmla="*/ 250965 h 491771"/>
              <a:gd name="connsiteX14" fmla="*/ 237969 w 607568"/>
              <a:gd name="connsiteY14" fmla="*/ 263287 h 491771"/>
              <a:gd name="connsiteX15" fmla="*/ 230717 w 607568"/>
              <a:gd name="connsiteY15" fmla="*/ 279467 h 491771"/>
              <a:gd name="connsiteX16" fmla="*/ 239100 w 607568"/>
              <a:gd name="connsiteY16" fmla="*/ 336282 h 491771"/>
              <a:gd name="connsiteX17" fmla="*/ 241266 w 607568"/>
              <a:gd name="connsiteY17" fmla="*/ 338916 h 491771"/>
              <a:gd name="connsiteX18" fmla="*/ 242396 w 607568"/>
              <a:gd name="connsiteY18" fmla="*/ 339104 h 491771"/>
              <a:gd name="connsiteX19" fmla="*/ 244657 w 607568"/>
              <a:gd name="connsiteY19" fmla="*/ 338257 h 491771"/>
              <a:gd name="connsiteX20" fmla="*/ 292880 w 607568"/>
              <a:gd name="connsiteY20" fmla="*/ 295364 h 491771"/>
              <a:gd name="connsiteX21" fmla="*/ 293351 w 607568"/>
              <a:gd name="connsiteY21" fmla="*/ 289814 h 491771"/>
              <a:gd name="connsiteX22" fmla="*/ 261987 w 607568"/>
              <a:gd name="connsiteY22" fmla="*/ 251812 h 491771"/>
              <a:gd name="connsiteX23" fmla="*/ 258879 w 607568"/>
              <a:gd name="connsiteY23" fmla="*/ 250307 h 491771"/>
              <a:gd name="connsiteX24" fmla="*/ 500465 w 607568"/>
              <a:gd name="connsiteY24" fmla="*/ 66049 h 491771"/>
              <a:gd name="connsiteX25" fmla="*/ 565743 w 607568"/>
              <a:gd name="connsiteY25" fmla="*/ 130673 h 491771"/>
              <a:gd name="connsiteX26" fmla="*/ 566120 w 607568"/>
              <a:gd name="connsiteY26" fmla="*/ 130673 h 491771"/>
              <a:gd name="connsiteX27" fmla="*/ 580250 w 607568"/>
              <a:gd name="connsiteY27" fmla="*/ 160962 h 491771"/>
              <a:gd name="connsiteX28" fmla="*/ 560939 w 607568"/>
              <a:gd name="connsiteY28" fmla="*/ 182503 h 491771"/>
              <a:gd name="connsiteX29" fmla="*/ 531927 w 607568"/>
              <a:gd name="connsiteY29" fmla="*/ 223799 h 491771"/>
              <a:gd name="connsiteX30" fmla="*/ 528253 w 607568"/>
              <a:gd name="connsiteY30" fmla="*/ 234240 h 491771"/>
              <a:gd name="connsiteX31" fmla="*/ 530797 w 607568"/>
              <a:gd name="connsiteY31" fmla="*/ 246281 h 491771"/>
              <a:gd name="connsiteX32" fmla="*/ 545868 w 607568"/>
              <a:gd name="connsiteY32" fmla="*/ 261143 h 491771"/>
              <a:gd name="connsiteX33" fmla="*/ 558961 w 607568"/>
              <a:gd name="connsiteY33" fmla="*/ 263777 h 491771"/>
              <a:gd name="connsiteX34" fmla="*/ 597299 w 607568"/>
              <a:gd name="connsiteY34" fmla="*/ 301968 h 491771"/>
              <a:gd name="connsiteX35" fmla="*/ 607002 w 607568"/>
              <a:gd name="connsiteY35" fmla="*/ 350788 h 491771"/>
              <a:gd name="connsiteX36" fmla="*/ 601256 w 607568"/>
              <a:gd name="connsiteY36" fmla="*/ 373835 h 491771"/>
              <a:gd name="connsiteX37" fmla="*/ 579685 w 607568"/>
              <a:gd name="connsiteY37" fmla="*/ 384088 h 491771"/>
              <a:gd name="connsiteX38" fmla="*/ 490386 w 607568"/>
              <a:gd name="connsiteY38" fmla="*/ 384088 h 491771"/>
              <a:gd name="connsiteX39" fmla="*/ 467685 w 607568"/>
              <a:gd name="connsiteY39" fmla="*/ 310058 h 491771"/>
              <a:gd name="connsiteX40" fmla="*/ 431702 w 607568"/>
              <a:gd name="connsiteY40" fmla="*/ 267445 h 491771"/>
              <a:gd name="connsiteX41" fmla="*/ 441969 w 607568"/>
              <a:gd name="connsiteY41" fmla="*/ 263777 h 491771"/>
              <a:gd name="connsiteX42" fmla="*/ 455157 w 607568"/>
              <a:gd name="connsiteY42" fmla="*/ 261237 h 491771"/>
              <a:gd name="connsiteX43" fmla="*/ 470228 w 607568"/>
              <a:gd name="connsiteY43" fmla="*/ 246281 h 491771"/>
              <a:gd name="connsiteX44" fmla="*/ 472677 w 607568"/>
              <a:gd name="connsiteY44" fmla="*/ 234240 h 491771"/>
              <a:gd name="connsiteX45" fmla="*/ 469098 w 607568"/>
              <a:gd name="connsiteY45" fmla="*/ 223893 h 491771"/>
              <a:gd name="connsiteX46" fmla="*/ 439991 w 607568"/>
              <a:gd name="connsiteY46" fmla="*/ 182503 h 491771"/>
              <a:gd name="connsiteX47" fmla="*/ 426144 w 607568"/>
              <a:gd name="connsiteY47" fmla="*/ 172720 h 491771"/>
              <a:gd name="connsiteX48" fmla="*/ 441404 w 607568"/>
              <a:gd name="connsiteY48" fmla="*/ 143278 h 491771"/>
              <a:gd name="connsiteX49" fmla="*/ 439708 w 607568"/>
              <a:gd name="connsiteY49" fmla="*/ 107438 h 491771"/>
              <a:gd name="connsiteX50" fmla="*/ 500465 w 607568"/>
              <a:gd name="connsiteY50" fmla="*/ 66049 h 491771"/>
              <a:gd name="connsiteX51" fmla="*/ 107100 w 607568"/>
              <a:gd name="connsiteY51" fmla="*/ 66049 h 491771"/>
              <a:gd name="connsiteX52" fmla="*/ 171341 w 607568"/>
              <a:gd name="connsiteY52" fmla="*/ 123618 h 491771"/>
              <a:gd name="connsiteX53" fmla="*/ 172849 w 607568"/>
              <a:gd name="connsiteY53" fmla="*/ 143278 h 491771"/>
              <a:gd name="connsiteX54" fmla="*/ 184246 w 607568"/>
              <a:gd name="connsiteY54" fmla="*/ 168205 h 491771"/>
              <a:gd name="connsiteX55" fmla="*/ 167574 w 607568"/>
              <a:gd name="connsiteY55" fmla="*/ 182503 h 491771"/>
              <a:gd name="connsiteX56" fmla="*/ 138468 w 607568"/>
              <a:gd name="connsiteY56" fmla="*/ 223799 h 491771"/>
              <a:gd name="connsiteX57" fmla="*/ 134794 w 607568"/>
              <a:gd name="connsiteY57" fmla="*/ 234240 h 491771"/>
              <a:gd name="connsiteX58" fmla="*/ 137337 w 607568"/>
              <a:gd name="connsiteY58" fmla="*/ 246281 h 491771"/>
              <a:gd name="connsiteX59" fmla="*/ 152408 w 607568"/>
              <a:gd name="connsiteY59" fmla="*/ 261143 h 491771"/>
              <a:gd name="connsiteX60" fmla="*/ 165596 w 607568"/>
              <a:gd name="connsiteY60" fmla="*/ 263777 h 491771"/>
              <a:gd name="connsiteX61" fmla="*/ 179442 w 607568"/>
              <a:gd name="connsiteY61" fmla="*/ 268856 h 491771"/>
              <a:gd name="connsiteX62" fmla="*/ 146662 w 607568"/>
              <a:gd name="connsiteY62" fmla="*/ 310058 h 491771"/>
              <a:gd name="connsiteX63" fmla="*/ 123867 w 607568"/>
              <a:gd name="connsiteY63" fmla="*/ 384088 h 491771"/>
              <a:gd name="connsiteX64" fmla="*/ 27883 w 607568"/>
              <a:gd name="connsiteY64" fmla="*/ 384088 h 491771"/>
              <a:gd name="connsiteX65" fmla="*/ 6312 w 607568"/>
              <a:gd name="connsiteY65" fmla="*/ 373835 h 491771"/>
              <a:gd name="connsiteX66" fmla="*/ 566 w 607568"/>
              <a:gd name="connsiteY66" fmla="*/ 350788 h 491771"/>
              <a:gd name="connsiteX67" fmla="*/ 10268 w 607568"/>
              <a:gd name="connsiteY67" fmla="*/ 301968 h 491771"/>
              <a:gd name="connsiteX68" fmla="*/ 48606 w 607568"/>
              <a:gd name="connsiteY68" fmla="*/ 263777 h 491771"/>
              <a:gd name="connsiteX69" fmla="*/ 61699 w 607568"/>
              <a:gd name="connsiteY69" fmla="*/ 261237 h 491771"/>
              <a:gd name="connsiteX70" fmla="*/ 76770 w 607568"/>
              <a:gd name="connsiteY70" fmla="*/ 246281 h 491771"/>
              <a:gd name="connsiteX71" fmla="*/ 79313 w 607568"/>
              <a:gd name="connsiteY71" fmla="*/ 234240 h 491771"/>
              <a:gd name="connsiteX72" fmla="*/ 75639 w 607568"/>
              <a:gd name="connsiteY72" fmla="*/ 223893 h 491771"/>
              <a:gd name="connsiteX73" fmla="*/ 46628 w 607568"/>
              <a:gd name="connsiteY73" fmla="*/ 182503 h 491771"/>
              <a:gd name="connsiteX74" fmla="*/ 27318 w 607568"/>
              <a:gd name="connsiteY74" fmla="*/ 160962 h 491771"/>
              <a:gd name="connsiteX75" fmla="*/ 41447 w 607568"/>
              <a:gd name="connsiteY75" fmla="*/ 130673 h 491771"/>
              <a:gd name="connsiteX76" fmla="*/ 41824 w 607568"/>
              <a:gd name="connsiteY76" fmla="*/ 130673 h 491771"/>
              <a:gd name="connsiteX77" fmla="*/ 107100 w 607568"/>
              <a:gd name="connsiteY77" fmla="*/ 66049 h 491771"/>
              <a:gd name="connsiteX78" fmla="*/ 298626 w 607568"/>
              <a:gd name="connsiteY78" fmla="*/ 0 h 491771"/>
              <a:gd name="connsiteX79" fmla="*/ 315956 w 607568"/>
              <a:gd name="connsiteY79" fmla="*/ 0 h 491771"/>
              <a:gd name="connsiteX80" fmla="*/ 401854 w 607568"/>
              <a:gd name="connsiteY80" fmla="*/ 85787 h 491771"/>
              <a:gd name="connsiteX81" fmla="*/ 401854 w 607568"/>
              <a:gd name="connsiteY81" fmla="*/ 95476 h 491771"/>
              <a:gd name="connsiteX82" fmla="*/ 421633 w 607568"/>
              <a:gd name="connsiteY82" fmla="*/ 138840 h 491771"/>
              <a:gd name="connsiteX83" fmla="*/ 417960 w 607568"/>
              <a:gd name="connsiteY83" fmla="*/ 149281 h 491771"/>
              <a:gd name="connsiteX84" fmla="*/ 417112 w 607568"/>
              <a:gd name="connsiteY84" fmla="*/ 151068 h 491771"/>
              <a:gd name="connsiteX85" fmla="*/ 411273 w 607568"/>
              <a:gd name="connsiteY85" fmla="*/ 159534 h 491771"/>
              <a:gd name="connsiteX86" fmla="*/ 410896 w 607568"/>
              <a:gd name="connsiteY86" fmla="*/ 159910 h 491771"/>
              <a:gd name="connsiteX87" fmla="*/ 394037 w 607568"/>
              <a:gd name="connsiteY87" fmla="*/ 169787 h 491771"/>
              <a:gd name="connsiteX88" fmla="*/ 384900 w 607568"/>
              <a:gd name="connsiteY88" fmla="*/ 189541 h 491771"/>
              <a:gd name="connsiteX89" fmla="*/ 384712 w 607568"/>
              <a:gd name="connsiteY89" fmla="*/ 189823 h 491771"/>
              <a:gd name="connsiteX90" fmla="*/ 373316 w 607568"/>
              <a:gd name="connsiteY90" fmla="*/ 207131 h 491771"/>
              <a:gd name="connsiteX91" fmla="*/ 372750 w 607568"/>
              <a:gd name="connsiteY91" fmla="*/ 207789 h 491771"/>
              <a:gd name="connsiteX92" fmla="*/ 359847 w 607568"/>
              <a:gd name="connsiteY92" fmla="*/ 222275 h 491771"/>
              <a:gd name="connsiteX93" fmla="*/ 359188 w 607568"/>
              <a:gd name="connsiteY93" fmla="*/ 222934 h 491771"/>
              <a:gd name="connsiteX94" fmla="*/ 345154 w 607568"/>
              <a:gd name="connsiteY94" fmla="*/ 234598 h 491771"/>
              <a:gd name="connsiteX95" fmla="*/ 345625 w 607568"/>
              <a:gd name="connsiteY95" fmla="*/ 236855 h 491771"/>
              <a:gd name="connsiteX96" fmla="*/ 348639 w 607568"/>
              <a:gd name="connsiteY96" fmla="*/ 235538 h 491771"/>
              <a:gd name="connsiteX97" fmla="*/ 355514 w 607568"/>
              <a:gd name="connsiteY97" fmla="*/ 234033 h 491771"/>
              <a:gd name="connsiteX98" fmla="*/ 366628 w 607568"/>
              <a:gd name="connsiteY98" fmla="*/ 237326 h 491771"/>
              <a:gd name="connsiteX99" fmla="*/ 385371 w 607568"/>
              <a:gd name="connsiteY99" fmla="*/ 249648 h 491771"/>
              <a:gd name="connsiteX100" fmla="*/ 399876 w 607568"/>
              <a:gd name="connsiteY100" fmla="*/ 279373 h 491771"/>
              <a:gd name="connsiteX101" fmla="*/ 430016 w 607568"/>
              <a:gd name="connsiteY101" fmla="*/ 289814 h 491771"/>
              <a:gd name="connsiteX102" fmla="*/ 448382 w 607568"/>
              <a:gd name="connsiteY102" fmla="*/ 316058 h 491771"/>
              <a:gd name="connsiteX103" fmla="*/ 481630 w 607568"/>
              <a:gd name="connsiteY103" fmla="*/ 424515 h 491771"/>
              <a:gd name="connsiteX104" fmla="*/ 483891 w 607568"/>
              <a:gd name="connsiteY104" fmla="*/ 436461 h 491771"/>
              <a:gd name="connsiteX105" fmla="*/ 473718 w 607568"/>
              <a:gd name="connsiteY105" fmla="*/ 470700 h 491771"/>
              <a:gd name="connsiteX106" fmla="*/ 443956 w 607568"/>
              <a:gd name="connsiteY106" fmla="*/ 490360 h 491771"/>
              <a:gd name="connsiteX107" fmla="*/ 431805 w 607568"/>
              <a:gd name="connsiteY107" fmla="*/ 491771 h 491771"/>
              <a:gd name="connsiteX108" fmla="*/ 325375 w 607568"/>
              <a:gd name="connsiteY108" fmla="*/ 491771 h 491771"/>
              <a:gd name="connsiteX109" fmla="*/ 337430 w 607568"/>
              <a:gd name="connsiteY109" fmla="*/ 415296 h 491771"/>
              <a:gd name="connsiteX110" fmla="*/ 334605 w 607568"/>
              <a:gd name="connsiteY110" fmla="*/ 389052 h 491771"/>
              <a:gd name="connsiteX111" fmla="*/ 323962 w 607568"/>
              <a:gd name="connsiteY111" fmla="*/ 360927 h 491771"/>
              <a:gd name="connsiteX112" fmla="*/ 337430 w 607568"/>
              <a:gd name="connsiteY112" fmla="*/ 347476 h 491771"/>
              <a:gd name="connsiteX113" fmla="*/ 307196 w 607568"/>
              <a:gd name="connsiteY113" fmla="*/ 317281 h 491771"/>
              <a:gd name="connsiteX114" fmla="*/ 276868 w 607568"/>
              <a:gd name="connsiteY114" fmla="*/ 347476 h 491771"/>
              <a:gd name="connsiteX115" fmla="*/ 290337 w 607568"/>
              <a:gd name="connsiteY115" fmla="*/ 360927 h 491771"/>
              <a:gd name="connsiteX116" fmla="*/ 279694 w 607568"/>
              <a:gd name="connsiteY116" fmla="*/ 389052 h 491771"/>
              <a:gd name="connsiteX117" fmla="*/ 276963 w 607568"/>
              <a:gd name="connsiteY117" fmla="*/ 415296 h 491771"/>
              <a:gd name="connsiteX118" fmla="*/ 288736 w 607568"/>
              <a:gd name="connsiteY118" fmla="*/ 491771 h 491771"/>
              <a:gd name="connsiteX119" fmla="*/ 182493 w 607568"/>
              <a:gd name="connsiteY119" fmla="*/ 491771 h 491771"/>
              <a:gd name="connsiteX120" fmla="*/ 170437 w 607568"/>
              <a:gd name="connsiteY120" fmla="*/ 490360 h 491771"/>
              <a:gd name="connsiteX121" fmla="*/ 140675 w 607568"/>
              <a:gd name="connsiteY121" fmla="*/ 470700 h 491771"/>
              <a:gd name="connsiteX122" fmla="*/ 132669 w 607568"/>
              <a:gd name="connsiteY122" fmla="*/ 424515 h 491771"/>
              <a:gd name="connsiteX123" fmla="*/ 166011 w 607568"/>
              <a:gd name="connsiteY123" fmla="*/ 316058 h 491771"/>
              <a:gd name="connsiteX124" fmla="*/ 184377 w 607568"/>
              <a:gd name="connsiteY124" fmla="*/ 289814 h 491771"/>
              <a:gd name="connsiteX125" fmla="*/ 214517 w 607568"/>
              <a:gd name="connsiteY125" fmla="*/ 279373 h 491771"/>
              <a:gd name="connsiteX126" fmla="*/ 214517 w 607568"/>
              <a:gd name="connsiteY126" fmla="*/ 279279 h 491771"/>
              <a:gd name="connsiteX127" fmla="*/ 229022 w 607568"/>
              <a:gd name="connsiteY127" fmla="*/ 249648 h 491771"/>
              <a:gd name="connsiteX128" fmla="*/ 247765 w 607568"/>
              <a:gd name="connsiteY128" fmla="*/ 237326 h 491771"/>
              <a:gd name="connsiteX129" fmla="*/ 258879 w 607568"/>
              <a:gd name="connsiteY129" fmla="*/ 234033 h 491771"/>
              <a:gd name="connsiteX130" fmla="*/ 265754 w 607568"/>
              <a:gd name="connsiteY130" fmla="*/ 235538 h 491771"/>
              <a:gd name="connsiteX131" fmla="*/ 268768 w 607568"/>
              <a:gd name="connsiteY131" fmla="*/ 236855 h 491771"/>
              <a:gd name="connsiteX132" fmla="*/ 269239 w 607568"/>
              <a:gd name="connsiteY132" fmla="*/ 234598 h 491771"/>
              <a:gd name="connsiteX133" fmla="*/ 255205 w 607568"/>
              <a:gd name="connsiteY133" fmla="*/ 222934 h 491771"/>
              <a:gd name="connsiteX134" fmla="*/ 254546 w 607568"/>
              <a:gd name="connsiteY134" fmla="*/ 222275 h 491771"/>
              <a:gd name="connsiteX135" fmla="*/ 241548 w 607568"/>
              <a:gd name="connsiteY135" fmla="*/ 207789 h 491771"/>
              <a:gd name="connsiteX136" fmla="*/ 241077 w 607568"/>
              <a:gd name="connsiteY136" fmla="*/ 207225 h 491771"/>
              <a:gd name="connsiteX137" fmla="*/ 229681 w 607568"/>
              <a:gd name="connsiteY137" fmla="*/ 189823 h 491771"/>
              <a:gd name="connsiteX138" fmla="*/ 229493 w 607568"/>
              <a:gd name="connsiteY138" fmla="*/ 189635 h 491771"/>
              <a:gd name="connsiteX139" fmla="*/ 220356 w 607568"/>
              <a:gd name="connsiteY139" fmla="*/ 169787 h 491771"/>
              <a:gd name="connsiteX140" fmla="*/ 203497 w 607568"/>
              <a:gd name="connsiteY140" fmla="*/ 159910 h 491771"/>
              <a:gd name="connsiteX141" fmla="*/ 203120 w 607568"/>
              <a:gd name="connsiteY141" fmla="*/ 159534 h 491771"/>
              <a:gd name="connsiteX142" fmla="*/ 197281 w 607568"/>
              <a:gd name="connsiteY142" fmla="*/ 151068 h 491771"/>
              <a:gd name="connsiteX143" fmla="*/ 196433 w 607568"/>
              <a:gd name="connsiteY143" fmla="*/ 149281 h 491771"/>
              <a:gd name="connsiteX144" fmla="*/ 192666 w 607568"/>
              <a:gd name="connsiteY144" fmla="*/ 138840 h 491771"/>
              <a:gd name="connsiteX145" fmla="*/ 212727 w 607568"/>
              <a:gd name="connsiteY145" fmla="*/ 95476 h 491771"/>
              <a:gd name="connsiteX146" fmla="*/ 212727 w 607568"/>
              <a:gd name="connsiteY146" fmla="*/ 85787 h 491771"/>
              <a:gd name="connsiteX147" fmla="*/ 298626 w 607568"/>
              <a:gd name="connsiteY147" fmla="*/ 0 h 49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607568" h="491771">
                <a:moveTo>
                  <a:pt x="355420" y="250307"/>
                </a:moveTo>
                <a:cubicBezTo>
                  <a:pt x="354290" y="250307"/>
                  <a:pt x="353160" y="250871"/>
                  <a:pt x="352312" y="251812"/>
                </a:cubicBezTo>
                <a:lnTo>
                  <a:pt x="321042" y="289814"/>
                </a:lnTo>
                <a:cubicBezTo>
                  <a:pt x="319723" y="291507"/>
                  <a:pt x="319912" y="293953"/>
                  <a:pt x="321513" y="295364"/>
                </a:cubicBezTo>
                <a:lnTo>
                  <a:pt x="369736" y="338257"/>
                </a:lnTo>
                <a:cubicBezTo>
                  <a:pt x="370396" y="338822"/>
                  <a:pt x="371149" y="339104"/>
                  <a:pt x="371997" y="339104"/>
                </a:cubicBezTo>
                <a:cubicBezTo>
                  <a:pt x="372374" y="339104"/>
                  <a:pt x="372750" y="339010"/>
                  <a:pt x="373127" y="338916"/>
                </a:cubicBezTo>
                <a:cubicBezTo>
                  <a:pt x="374257" y="338539"/>
                  <a:pt x="375105" y="337505"/>
                  <a:pt x="375293" y="336282"/>
                </a:cubicBezTo>
                <a:lnTo>
                  <a:pt x="383676" y="279467"/>
                </a:lnTo>
                <a:cubicBezTo>
                  <a:pt x="384618" y="273164"/>
                  <a:pt x="381792" y="266768"/>
                  <a:pt x="376424" y="263287"/>
                </a:cubicBezTo>
                <a:lnTo>
                  <a:pt x="357681" y="250965"/>
                </a:lnTo>
                <a:cubicBezTo>
                  <a:pt x="357021" y="250495"/>
                  <a:pt x="356174" y="250307"/>
                  <a:pt x="355420" y="250307"/>
                </a:cubicBezTo>
                <a:close/>
                <a:moveTo>
                  <a:pt x="258879" y="250307"/>
                </a:moveTo>
                <a:cubicBezTo>
                  <a:pt x="258125" y="250307"/>
                  <a:pt x="257372" y="250495"/>
                  <a:pt x="256712" y="250965"/>
                </a:cubicBezTo>
                <a:lnTo>
                  <a:pt x="237969" y="263287"/>
                </a:lnTo>
                <a:cubicBezTo>
                  <a:pt x="232601" y="266768"/>
                  <a:pt x="229775" y="273164"/>
                  <a:pt x="230717" y="279467"/>
                </a:cubicBezTo>
                <a:lnTo>
                  <a:pt x="239100" y="336282"/>
                </a:lnTo>
                <a:cubicBezTo>
                  <a:pt x="239288" y="337505"/>
                  <a:pt x="240136" y="338539"/>
                  <a:pt x="241266" y="338916"/>
                </a:cubicBezTo>
                <a:cubicBezTo>
                  <a:pt x="241643" y="339010"/>
                  <a:pt x="242019" y="339104"/>
                  <a:pt x="242396" y="339104"/>
                </a:cubicBezTo>
                <a:cubicBezTo>
                  <a:pt x="243244" y="339104"/>
                  <a:pt x="243997" y="338822"/>
                  <a:pt x="244657" y="338257"/>
                </a:cubicBezTo>
                <a:lnTo>
                  <a:pt x="292880" y="295364"/>
                </a:lnTo>
                <a:cubicBezTo>
                  <a:pt x="294481" y="293953"/>
                  <a:pt x="294670" y="291507"/>
                  <a:pt x="293351" y="289814"/>
                </a:cubicBezTo>
                <a:lnTo>
                  <a:pt x="261987" y="251812"/>
                </a:lnTo>
                <a:cubicBezTo>
                  <a:pt x="261233" y="250871"/>
                  <a:pt x="260103" y="250307"/>
                  <a:pt x="258879" y="250307"/>
                </a:cubicBezTo>
                <a:close/>
                <a:moveTo>
                  <a:pt x="500465" y="66049"/>
                </a:moveTo>
                <a:cubicBezTo>
                  <a:pt x="548129" y="66049"/>
                  <a:pt x="562447" y="93516"/>
                  <a:pt x="565743" y="130673"/>
                </a:cubicBezTo>
                <a:cubicBezTo>
                  <a:pt x="565932" y="130673"/>
                  <a:pt x="566026" y="130673"/>
                  <a:pt x="566120" y="130673"/>
                </a:cubicBezTo>
                <a:cubicBezTo>
                  <a:pt x="577141" y="133118"/>
                  <a:pt x="583358" y="146664"/>
                  <a:pt x="580250" y="160962"/>
                </a:cubicBezTo>
                <a:cubicBezTo>
                  <a:pt x="577706" y="172532"/>
                  <a:pt x="569700" y="180904"/>
                  <a:pt x="560939" y="182503"/>
                </a:cubicBezTo>
                <a:cubicBezTo>
                  <a:pt x="554628" y="199529"/>
                  <a:pt x="543796" y="214016"/>
                  <a:pt x="531927" y="223799"/>
                </a:cubicBezTo>
                <a:cubicBezTo>
                  <a:pt x="528913" y="226338"/>
                  <a:pt x="527500" y="230383"/>
                  <a:pt x="528253" y="234240"/>
                </a:cubicBezTo>
                <a:lnTo>
                  <a:pt x="530797" y="246281"/>
                </a:lnTo>
                <a:cubicBezTo>
                  <a:pt x="532304" y="253806"/>
                  <a:pt x="538238" y="259732"/>
                  <a:pt x="545868" y="261143"/>
                </a:cubicBezTo>
                <a:lnTo>
                  <a:pt x="558961" y="263777"/>
                </a:lnTo>
                <a:cubicBezTo>
                  <a:pt x="578366" y="267634"/>
                  <a:pt x="593437" y="282684"/>
                  <a:pt x="597299" y="301968"/>
                </a:cubicBezTo>
                <a:lnTo>
                  <a:pt x="607002" y="350788"/>
                </a:lnTo>
                <a:cubicBezTo>
                  <a:pt x="608697" y="358972"/>
                  <a:pt x="606531" y="367438"/>
                  <a:pt x="601256" y="373835"/>
                </a:cubicBezTo>
                <a:cubicBezTo>
                  <a:pt x="595981" y="380325"/>
                  <a:pt x="588068" y="384088"/>
                  <a:pt x="579685" y="384088"/>
                </a:cubicBezTo>
                <a:lnTo>
                  <a:pt x="490386" y="384088"/>
                </a:lnTo>
                <a:lnTo>
                  <a:pt x="467685" y="310058"/>
                </a:lnTo>
                <a:cubicBezTo>
                  <a:pt x="461845" y="291150"/>
                  <a:pt x="448563" y="276194"/>
                  <a:pt x="431702" y="267445"/>
                </a:cubicBezTo>
                <a:cubicBezTo>
                  <a:pt x="434999" y="265940"/>
                  <a:pt x="438295" y="264529"/>
                  <a:pt x="441969" y="263777"/>
                </a:cubicBezTo>
                <a:lnTo>
                  <a:pt x="455157" y="261237"/>
                </a:lnTo>
                <a:cubicBezTo>
                  <a:pt x="462692" y="259732"/>
                  <a:pt x="468627" y="253806"/>
                  <a:pt x="470228" y="246281"/>
                </a:cubicBezTo>
                <a:lnTo>
                  <a:pt x="472677" y="234240"/>
                </a:lnTo>
                <a:cubicBezTo>
                  <a:pt x="473525" y="230383"/>
                  <a:pt x="472112" y="226338"/>
                  <a:pt x="469098" y="223893"/>
                </a:cubicBezTo>
                <a:cubicBezTo>
                  <a:pt x="457229" y="214016"/>
                  <a:pt x="446302" y="199529"/>
                  <a:pt x="439991" y="182503"/>
                </a:cubicBezTo>
                <a:cubicBezTo>
                  <a:pt x="434716" y="181563"/>
                  <a:pt x="429818" y="177894"/>
                  <a:pt x="426144" y="172720"/>
                </a:cubicBezTo>
                <a:cubicBezTo>
                  <a:pt x="433303" y="164725"/>
                  <a:pt x="438861" y="154754"/>
                  <a:pt x="441404" y="143278"/>
                </a:cubicBezTo>
                <a:cubicBezTo>
                  <a:pt x="444324" y="130485"/>
                  <a:pt x="443476" y="118068"/>
                  <a:pt x="439708" y="107438"/>
                </a:cubicBezTo>
                <a:cubicBezTo>
                  <a:pt x="447244" y="82699"/>
                  <a:pt x="464200" y="66049"/>
                  <a:pt x="500465" y="66049"/>
                </a:cubicBezTo>
                <a:close/>
                <a:moveTo>
                  <a:pt x="107100" y="66049"/>
                </a:moveTo>
                <a:cubicBezTo>
                  <a:pt x="151561" y="66049"/>
                  <a:pt x="166820" y="90130"/>
                  <a:pt x="171341" y="123618"/>
                </a:cubicBezTo>
                <a:cubicBezTo>
                  <a:pt x="170965" y="129920"/>
                  <a:pt x="171436" y="136505"/>
                  <a:pt x="172849" y="143278"/>
                </a:cubicBezTo>
                <a:cubicBezTo>
                  <a:pt x="174921" y="152590"/>
                  <a:pt x="178971" y="161056"/>
                  <a:pt x="184246" y="168205"/>
                </a:cubicBezTo>
                <a:cubicBezTo>
                  <a:pt x="180573" y="175919"/>
                  <a:pt x="174356" y="181281"/>
                  <a:pt x="167574" y="182503"/>
                </a:cubicBezTo>
                <a:cubicBezTo>
                  <a:pt x="161263" y="199529"/>
                  <a:pt x="150336" y="214016"/>
                  <a:pt x="138468" y="223799"/>
                </a:cubicBezTo>
                <a:cubicBezTo>
                  <a:pt x="135453" y="226338"/>
                  <a:pt x="134040" y="230383"/>
                  <a:pt x="134794" y="234240"/>
                </a:cubicBezTo>
                <a:lnTo>
                  <a:pt x="137337" y="246281"/>
                </a:lnTo>
                <a:cubicBezTo>
                  <a:pt x="138939" y="253806"/>
                  <a:pt x="144873" y="259732"/>
                  <a:pt x="152408" y="261143"/>
                </a:cubicBezTo>
                <a:lnTo>
                  <a:pt x="165596" y="263777"/>
                </a:lnTo>
                <a:cubicBezTo>
                  <a:pt x="170494" y="264812"/>
                  <a:pt x="175203" y="266505"/>
                  <a:pt x="179442" y="268856"/>
                </a:cubicBezTo>
                <a:cubicBezTo>
                  <a:pt x="164088" y="277793"/>
                  <a:pt x="152126" y="292279"/>
                  <a:pt x="146662" y="310058"/>
                </a:cubicBezTo>
                <a:lnTo>
                  <a:pt x="123867" y="384088"/>
                </a:lnTo>
                <a:lnTo>
                  <a:pt x="27883" y="384088"/>
                </a:lnTo>
                <a:cubicBezTo>
                  <a:pt x="19499" y="384088"/>
                  <a:pt x="11587" y="380325"/>
                  <a:pt x="6312" y="373835"/>
                </a:cubicBezTo>
                <a:cubicBezTo>
                  <a:pt x="1037" y="367438"/>
                  <a:pt x="-1129" y="358972"/>
                  <a:pt x="566" y="350788"/>
                </a:cubicBezTo>
                <a:lnTo>
                  <a:pt x="10268" y="301968"/>
                </a:lnTo>
                <a:cubicBezTo>
                  <a:pt x="14130" y="282684"/>
                  <a:pt x="29202" y="267634"/>
                  <a:pt x="48606" y="263777"/>
                </a:cubicBezTo>
                <a:lnTo>
                  <a:pt x="61699" y="261237"/>
                </a:lnTo>
                <a:cubicBezTo>
                  <a:pt x="69328" y="259732"/>
                  <a:pt x="75263" y="253806"/>
                  <a:pt x="76770" y="246281"/>
                </a:cubicBezTo>
                <a:lnTo>
                  <a:pt x="79313" y="234240"/>
                </a:lnTo>
                <a:cubicBezTo>
                  <a:pt x="80067" y="230383"/>
                  <a:pt x="78654" y="226338"/>
                  <a:pt x="75639" y="223893"/>
                </a:cubicBezTo>
                <a:cubicBezTo>
                  <a:pt x="63771" y="214016"/>
                  <a:pt x="52939" y="199623"/>
                  <a:pt x="46628" y="182503"/>
                </a:cubicBezTo>
                <a:cubicBezTo>
                  <a:pt x="37867" y="180904"/>
                  <a:pt x="29861" y="172532"/>
                  <a:pt x="27318" y="160962"/>
                </a:cubicBezTo>
                <a:cubicBezTo>
                  <a:pt x="24115" y="146664"/>
                  <a:pt x="30426" y="133118"/>
                  <a:pt x="41447" y="130673"/>
                </a:cubicBezTo>
                <a:cubicBezTo>
                  <a:pt x="41541" y="130673"/>
                  <a:pt x="41729" y="130673"/>
                  <a:pt x="41824" y="130673"/>
                </a:cubicBezTo>
                <a:cubicBezTo>
                  <a:pt x="45403" y="93516"/>
                  <a:pt x="60192" y="66049"/>
                  <a:pt x="107100" y="66049"/>
                </a:cubicBezTo>
                <a:close/>
                <a:moveTo>
                  <a:pt x="298626" y="0"/>
                </a:moveTo>
                <a:lnTo>
                  <a:pt x="315956" y="0"/>
                </a:lnTo>
                <a:cubicBezTo>
                  <a:pt x="363426" y="0"/>
                  <a:pt x="401854" y="38378"/>
                  <a:pt x="401854" y="85787"/>
                </a:cubicBezTo>
                <a:lnTo>
                  <a:pt x="401854" y="95476"/>
                </a:lnTo>
                <a:cubicBezTo>
                  <a:pt x="417301" y="99238"/>
                  <a:pt x="426154" y="118522"/>
                  <a:pt x="421633" y="138840"/>
                </a:cubicBezTo>
                <a:cubicBezTo>
                  <a:pt x="420880" y="142602"/>
                  <a:pt x="419467" y="146083"/>
                  <a:pt x="417960" y="149281"/>
                </a:cubicBezTo>
                <a:cubicBezTo>
                  <a:pt x="417677" y="149939"/>
                  <a:pt x="417395" y="150504"/>
                  <a:pt x="417112" y="151068"/>
                </a:cubicBezTo>
                <a:cubicBezTo>
                  <a:pt x="415417" y="154172"/>
                  <a:pt x="413533" y="157088"/>
                  <a:pt x="411273" y="159534"/>
                </a:cubicBezTo>
                <a:cubicBezTo>
                  <a:pt x="411179" y="159628"/>
                  <a:pt x="410990" y="159816"/>
                  <a:pt x="410896" y="159910"/>
                </a:cubicBezTo>
                <a:cubicBezTo>
                  <a:pt x="406092" y="165084"/>
                  <a:pt x="400159" y="168658"/>
                  <a:pt x="394037" y="169787"/>
                </a:cubicBezTo>
                <a:cubicBezTo>
                  <a:pt x="391494" y="176654"/>
                  <a:pt x="388385" y="183332"/>
                  <a:pt x="384900" y="189541"/>
                </a:cubicBezTo>
                <a:cubicBezTo>
                  <a:pt x="384806" y="189635"/>
                  <a:pt x="384806" y="189729"/>
                  <a:pt x="384712" y="189823"/>
                </a:cubicBezTo>
                <a:cubicBezTo>
                  <a:pt x="381227" y="196031"/>
                  <a:pt x="377460" y="201769"/>
                  <a:pt x="373316" y="207131"/>
                </a:cubicBezTo>
                <a:cubicBezTo>
                  <a:pt x="373127" y="207413"/>
                  <a:pt x="372939" y="207601"/>
                  <a:pt x="372750" y="207789"/>
                </a:cubicBezTo>
                <a:cubicBezTo>
                  <a:pt x="368700" y="213057"/>
                  <a:pt x="364368" y="217948"/>
                  <a:pt x="359847" y="222275"/>
                </a:cubicBezTo>
                <a:cubicBezTo>
                  <a:pt x="359658" y="222463"/>
                  <a:pt x="359376" y="222651"/>
                  <a:pt x="359188" y="222934"/>
                </a:cubicBezTo>
                <a:cubicBezTo>
                  <a:pt x="354667" y="227261"/>
                  <a:pt x="349957" y="231211"/>
                  <a:pt x="345154" y="234598"/>
                </a:cubicBezTo>
                <a:lnTo>
                  <a:pt x="345625" y="236855"/>
                </a:lnTo>
                <a:cubicBezTo>
                  <a:pt x="346567" y="236385"/>
                  <a:pt x="347603" y="235915"/>
                  <a:pt x="348639" y="235538"/>
                </a:cubicBezTo>
                <a:cubicBezTo>
                  <a:pt x="350899" y="234786"/>
                  <a:pt x="353065" y="234033"/>
                  <a:pt x="355514" y="234033"/>
                </a:cubicBezTo>
                <a:cubicBezTo>
                  <a:pt x="359470" y="234033"/>
                  <a:pt x="363238" y="235162"/>
                  <a:pt x="366628" y="237326"/>
                </a:cubicBezTo>
                <a:cubicBezTo>
                  <a:pt x="366628" y="237326"/>
                  <a:pt x="380756" y="246450"/>
                  <a:pt x="385371" y="249648"/>
                </a:cubicBezTo>
                <a:cubicBezTo>
                  <a:pt x="401854" y="261030"/>
                  <a:pt x="399876" y="279373"/>
                  <a:pt x="399876" y="279373"/>
                </a:cubicBezTo>
                <a:cubicBezTo>
                  <a:pt x="410990" y="279655"/>
                  <a:pt x="421822" y="283041"/>
                  <a:pt x="430016" y="289814"/>
                </a:cubicBezTo>
                <a:cubicBezTo>
                  <a:pt x="445180" y="302324"/>
                  <a:pt x="447535" y="313330"/>
                  <a:pt x="448382" y="316058"/>
                </a:cubicBezTo>
                <a:lnTo>
                  <a:pt x="481630" y="424515"/>
                </a:lnTo>
                <a:cubicBezTo>
                  <a:pt x="482855" y="428371"/>
                  <a:pt x="483608" y="432416"/>
                  <a:pt x="483891" y="436461"/>
                </a:cubicBezTo>
                <a:cubicBezTo>
                  <a:pt x="484644" y="448595"/>
                  <a:pt x="481159" y="460730"/>
                  <a:pt x="473718" y="470700"/>
                </a:cubicBezTo>
                <a:cubicBezTo>
                  <a:pt x="466372" y="480671"/>
                  <a:pt x="455823" y="487538"/>
                  <a:pt x="443956" y="490360"/>
                </a:cubicBezTo>
                <a:cubicBezTo>
                  <a:pt x="440000" y="491301"/>
                  <a:pt x="435950" y="491771"/>
                  <a:pt x="431805" y="491771"/>
                </a:cubicBezTo>
                <a:lnTo>
                  <a:pt x="325375" y="491771"/>
                </a:lnTo>
                <a:lnTo>
                  <a:pt x="337430" y="415296"/>
                </a:lnTo>
                <a:cubicBezTo>
                  <a:pt x="338749" y="406454"/>
                  <a:pt x="337807" y="397424"/>
                  <a:pt x="334605" y="389052"/>
                </a:cubicBezTo>
                <a:lnTo>
                  <a:pt x="323962" y="360927"/>
                </a:lnTo>
                <a:lnTo>
                  <a:pt x="337430" y="347476"/>
                </a:lnTo>
                <a:lnTo>
                  <a:pt x="307196" y="317281"/>
                </a:lnTo>
                <a:lnTo>
                  <a:pt x="276868" y="347476"/>
                </a:lnTo>
                <a:lnTo>
                  <a:pt x="290337" y="360927"/>
                </a:lnTo>
                <a:lnTo>
                  <a:pt x="279694" y="389052"/>
                </a:lnTo>
                <a:cubicBezTo>
                  <a:pt x="276586" y="397424"/>
                  <a:pt x="275644" y="406454"/>
                  <a:pt x="276963" y="415296"/>
                </a:cubicBezTo>
                <a:lnTo>
                  <a:pt x="288736" y="491771"/>
                </a:lnTo>
                <a:lnTo>
                  <a:pt x="182493" y="491771"/>
                </a:lnTo>
                <a:cubicBezTo>
                  <a:pt x="178443" y="491771"/>
                  <a:pt x="174299" y="491301"/>
                  <a:pt x="170437" y="490360"/>
                </a:cubicBezTo>
                <a:cubicBezTo>
                  <a:pt x="158570" y="487538"/>
                  <a:pt x="148021" y="480671"/>
                  <a:pt x="140675" y="470700"/>
                </a:cubicBezTo>
                <a:cubicBezTo>
                  <a:pt x="130785" y="457343"/>
                  <a:pt x="127865" y="440223"/>
                  <a:pt x="132669" y="424515"/>
                </a:cubicBezTo>
                <a:lnTo>
                  <a:pt x="166011" y="316058"/>
                </a:lnTo>
                <a:cubicBezTo>
                  <a:pt x="166858" y="313330"/>
                  <a:pt x="170908" y="300631"/>
                  <a:pt x="184377" y="289814"/>
                </a:cubicBezTo>
                <a:cubicBezTo>
                  <a:pt x="192666" y="283229"/>
                  <a:pt x="203403" y="279655"/>
                  <a:pt x="214517" y="279373"/>
                </a:cubicBezTo>
                <a:lnTo>
                  <a:pt x="214517" y="279279"/>
                </a:lnTo>
                <a:cubicBezTo>
                  <a:pt x="214140" y="273447"/>
                  <a:pt x="211880" y="260654"/>
                  <a:pt x="229022" y="249648"/>
                </a:cubicBezTo>
                <a:cubicBezTo>
                  <a:pt x="233731" y="246638"/>
                  <a:pt x="247765" y="237326"/>
                  <a:pt x="247765" y="237326"/>
                </a:cubicBezTo>
                <a:cubicBezTo>
                  <a:pt x="251061" y="235162"/>
                  <a:pt x="254923" y="234033"/>
                  <a:pt x="258879" y="234033"/>
                </a:cubicBezTo>
                <a:cubicBezTo>
                  <a:pt x="261328" y="234033"/>
                  <a:pt x="263494" y="234786"/>
                  <a:pt x="265754" y="235538"/>
                </a:cubicBezTo>
                <a:cubicBezTo>
                  <a:pt x="266790" y="236009"/>
                  <a:pt x="267826" y="236385"/>
                  <a:pt x="268768" y="236855"/>
                </a:cubicBezTo>
                <a:lnTo>
                  <a:pt x="269239" y="234598"/>
                </a:lnTo>
                <a:cubicBezTo>
                  <a:pt x="264436" y="231211"/>
                  <a:pt x="259726" y="227261"/>
                  <a:pt x="255205" y="222934"/>
                </a:cubicBezTo>
                <a:cubicBezTo>
                  <a:pt x="254923" y="222651"/>
                  <a:pt x="254735" y="222463"/>
                  <a:pt x="254546" y="222275"/>
                </a:cubicBezTo>
                <a:cubicBezTo>
                  <a:pt x="250025" y="217948"/>
                  <a:pt x="245693" y="213057"/>
                  <a:pt x="241548" y="207789"/>
                </a:cubicBezTo>
                <a:cubicBezTo>
                  <a:pt x="241454" y="207601"/>
                  <a:pt x="241266" y="207413"/>
                  <a:pt x="241077" y="207225"/>
                </a:cubicBezTo>
                <a:cubicBezTo>
                  <a:pt x="236933" y="201769"/>
                  <a:pt x="233072" y="196031"/>
                  <a:pt x="229681" y="189823"/>
                </a:cubicBezTo>
                <a:cubicBezTo>
                  <a:pt x="229587" y="189729"/>
                  <a:pt x="229587" y="189635"/>
                  <a:pt x="229493" y="189635"/>
                </a:cubicBezTo>
                <a:cubicBezTo>
                  <a:pt x="226008" y="183332"/>
                  <a:pt x="222899" y="176654"/>
                  <a:pt x="220356" y="169787"/>
                </a:cubicBezTo>
                <a:cubicBezTo>
                  <a:pt x="214140" y="168658"/>
                  <a:pt x="208301" y="165084"/>
                  <a:pt x="203497" y="159910"/>
                </a:cubicBezTo>
                <a:cubicBezTo>
                  <a:pt x="203309" y="159722"/>
                  <a:pt x="203214" y="159628"/>
                  <a:pt x="203120" y="159534"/>
                </a:cubicBezTo>
                <a:cubicBezTo>
                  <a:pt x="200860" y="157088"/>
                  <a:pt x="198976" y="154172"/>
                  <a:pt x="197281" y="151068"/>
                </a:cubicBezTo>
                <a:cubicBezTo>
                  <a:pt x="196998" y="150504"/>
                  <a:pt x="196716" y="149939"/>
                  <a:pt x="196433" y="149281"/>
                </a:cubicBezTo>
                <a:cubicBezTo>
                  <a:pt x="194832" y="146083"/>
                  <a:pt x="193513" y="142602"/>
                  <a:pt x="192666" y="138840"/>
                </a:cubicBezTo>
                <a:cubicBezTo>
                  <a:pt x="188145" y="118428"/>
                  <a:pt x="197092" y="99050"/>
                  <a:pt x="212727" y="95476"/>
                </a:cubicBezTo>
                <a:lnTo>
                  <a:pt x="212727" y="85787"/>
                </a:lnTo>
                <a:cubicBezTo>
                  <a:pt x="212727" y="38378"/>
                  <a:pt x="251155" y="0"/>
                  <a:pt x="298626" y="0"/>
                </a:cubicBez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18" name="Oval 48">
            <a:extLst>
              <a:ext uri="{FF2B5EF4-FFF2-40B4-BE49-F238E27FC236}">
                <a16:creationId xmlns="" xmlns:a16="http://schemas.microsoft.com/office/drawing/2014/main" id="{723FE57A-BCCD-5143-A952-20212F817529}"/>
              </a:ext>
            </a:extLst>
          </p:cNvPr>
          <p:cNvSpPr/>
          <p:nvPr/>
        </p:nvSpPr>
        <p:spPr>
          <a:xfrm>
            <a:off x="9712886" y="2186889"/>
            <a:ext cx="830762" cy="753811"/>
          </a:xfrm>
          <a:custGeom>
            <a:avLst/>
            <a:gdLst>
              <a:gd name="connsiteX0" fmla="*/ 116112 w 607919"/>
              <a:gd name="connsiteY0" fmla="*/ 473652 h 551610"/>
              <a:gd name="connsiteX1" fmla="*/ 118901 w 607919"/>
              <a:gd name="connsiteY1" fmla="*/ 480423 h 551610"/>
              <a:gd name="connsiteX2" fmla="*/ 118901 w 607919"/>
              <a:gd name="connsiteY2" fmla="*/ 551610 h 551610"/>
              <a:gd name="connsiteX3" fmla="*/ 55604 w 607919"/>
              <a:gd name="connsiteY3" fmla="*/ 551610 h 551610"/>
              <a:gd name="connsiteX4" fmla="*/ 55604 w 607919"/>
              <a:gd name="connsiteY4" fmla="*/ 540851 h 551610"/>
              <a:gd name="connsiteX5" fmla="*/ 65255 w 607919"/>
              <a:gd name="connsiteY5" fmla="*/ 520583 h 551610"/>
              <a:gd name="connsiteX6" fmla="*/ 83555 w 607919"/>
              <a:gd name="connsiteY6" fmla="*/ 502317 h 551610"/>
              <a:gd name="connsiteX7" fmla="*/ 109375 w 607919"/>
              <a:gd name="connsiteY7" fmla="*/ 476545 h 551610"/>
              <a:gd name="connsiteX8" fmla="*/ 116112 w 607919"/>
              <a:gd name="connsiteY8" fmla="*/ 473652 h 551610"/>
              <a:gd name="connsiteX9" fmla="*/ 199155 w 607919"/>
              <a:gd name="connsiteY9" fmla="*/ 390799 h 551610"/>
              <a:gd name="connsiteX10" fmla="*/ 201956 w 607919"/>
              <a:gd name="connsiteY10" fmla="*/ 397632 h 551610"/>
              <a:gd name="connsiteX11" fmla="*/ 201956 w 607919"/>
              <a:gd name="connsiteY11" fmla="*/ 551610 h 551610"/>
              <a:gd name="connsiteX12" fmla="*/ 145363 w 607919"/>
              <a:gd name="connsiteY12" fmla="*/ 551610 h 551610"/>
              <a:gd name="connsiteX13" fmla="*/ 145363 w 607919"/>
              <a:gd name="connsiteY13" fmla="*/ 454170 h 551610"/>
              <a:gd name="connsiteX14" fmla="*/ 154879 w 607919"/>
              <a:gd name="connsiteY14" fmla="*/ 431030 h 551610"/>
              <a:gd name="connsiteX15" fmla="*/ 192315 w 607919"/>
              <a:gd name="connsiteY15" fmla="*/ 393630 h 551610"/>
              <a:gd name="connsiteX16" fmla="*/ 199155 w 607919"/>
              <a:gd name="connsiteY16" fmla="*/ 390799 h 551610"/>
              <a:gd name="connsiteX17" fmla="*/ 231082 w 607919"/>
              <a:gd name="connsiteY17" fmla="*/ 388245 h 551610"/>
              <a:gd name="connsiteX18" fmla="*/ 237930 w 607919"/>
              <a:gd name="connsiteY18" fmla="*/ 391091 h 551610"/>
              <a:gd name="connsiteX19" fmla="*/ 266763 w 607919"/>
              <a:gd name="connsiteY19" fmla="*/ 419867 h 551610"/>
              <a:gd name="connsiteX20" fmla="*/ 275915 w 607919"/>
              <a:gd name="connsiteY20" fmla="*/ 428875 h 551610"/>
              <a:gd name="connsiteX21" fmla="*/ 284941 w 607919"/>
              <a:gd name="connsiteY21" fmla="*/ 451520 h 551610"/>
              <a:gd name="connsiteX22" fmla="*/ 284941 w 607919"/>
              <a:gd name="connsiteY22" fmla="*/ 551610 h 551610"/>
              <a:gd name="connsiteX23" fmla="*/ 228277 w 607919"/>
              <a:gd name="connsiteY23" fmla="*/ 551610 h 551610"/>
              <a:gd name="connsiteX24" fmla="*/ 228277 w 607919"/>
              <a:gd name="connsiteY24" fmla="*/ 394969 h 551610"/>
              <a:gd name="connsiteX25" fmla="*/ 231082 w 607919"/>
              <a:gd name="connsiteY25" fmla="*/ 388245 h 551610"/>
              <a:gd name="connsiteX26" fmla="*/ 365148 w 607919"/>
              <a:gd name="connsiteY26" fmla="*/ 381336 h 551610"/>
              <a:gd name="connsiteX27" fmla="*/ 367997 w 607919"/>
              <a:gd name="connsiteY27" fmla="*/ 388122 h 551610"/>
              <a:gd name="connsiteX28" fmla="*/ 367997 w 607919"/>
              <a:gd name="connsiteY28" fmla="*/ 551610 h 551610"/>
              <a:gd name="connsiteX29" fmla="*/ 311262 w 607919"/>
              <a:gd name="connsiteY29" fmla="*/ 551610 h 551610"/>
              <a:gd name="connsiteX30" fmla="*/ 311262 w 607919"/>
              <a:gd name="connsiteY30" fmla="*/ 444661 h 551610"/>
              <a:gd name="connsiteX31" fmla="*/ 316898 w 607919"/>
              <a:gd name="connsiteY31" fmla="*/ 425523 h 551610"/>
              <a:gd name="connsiteX32" fmla="*/ 322534 w 607919"/>
              <a:gd name="connsiteY32" fmla="*/ 419894 h 551610"/>
              <a:gd name="connsiteX33" fmla="*/ 358353 w 607919"/>
              <a:gd name="connsiteY33" fmla="*/ 384120 h 551610"/>
              <a:gd name="connsiteX34" fmla="*/ 365148 w 607919"/>
              <a:gd name="connsiteY34" fmla="*/ 381336 h 551610"/>
              <a:gd name="connsiteX35" fmla="*/ 448177 w 607919"/>
              <a:gd name="connsiteY35" fmla="*/ 298352 h 551610"/>
              <a:gd name="connsiteX36" fmla="*/ 450982 w 607919"/>
              <a:gd name="connsiteY36" fmla="*/ 305139 h 551610"/>
              <a:gd name="connsiteX37" fmla="*/ 450982 w 607919"/>
              <a:gd name="connsiteY37" fmla="*/ 551610 h 551610"/>
              <a:gd name="connsiteX38" fmla="*/ 394318 w 607919"/>
              <a:gd name="connsiteY38" fmla="*/ 551610 h 551610"/>
              <a:gd name="connsiteX39" fmla="*/ 394318 w 607919"/>
              <a:gd name="connsiteY39" fmla="*/ 361815 h 551610"/>
              <a:gd name="connsiteX40" fmla="*/ 403846 w 607919"/>
              <a:gd name="connsiteY40" fmla="*/ 338669 h 551610"/>
              <a:gd name="connsiteX41" fmla="*/ 441329 w 607919"/>
              <a:gd name="connsiteY41" fmla="*/ 301136 h 551610"/>
              <a:gd name="connsiteX42" fmla="*/ 448177 w 607919"/>
              <a:gd name="connsiteY42" fmla="*/ 298352 h 551610"/>
              <a:gd name="connsiteX43" fmla="*/ 527085 w 607919"/>
              <a:gd name="connsiteY43" fmla="*/ 219452 h 551610"/>
              <a:gd name="connsiteX44" fmla="*/ 529874 w 607919"/>
              <a:gd name="connsiteY44" fmla="*/ 226177 h 551610"/>
              <a:gd name="connsiteX45" fmla="*/ 529874 w 607919"/>
              <a:gd name="connsiteY45" fmla="*/ 551610 h 551610"/>
              <a:gd name="connsiteX46" fmla="*/ 477232 w 607919"/>
              <a:gd name="connsiteY46" fmla="*/ 551610 h 551610"/>
              <a:gd name="connsiteX47" fmla="*/ 477232 w 607919"/>
              <a:gd name="connsiteY47" fmla="*/ 278727 h 551610"/>
              <a:gd name="connsiteX48" fmla="*/ 486883 w 607919"/>
              <a:gd name="connsiteY48" fmla="*/ 255580 h 551610"/>
              <a:gd name="connsiteX49" fmla="*/ 520348 w 607919"/>
              <a:gd name="connsiteY49" fmla="*/ 222298 h 551610"/>
              <a:gd name="connsiteX50" fmla="*/ 527085 w 607919"/>
              <a:gd name="connsiteY50" fmla="*/ 219452 h 551610"/>
              <a:gd name="connsiteX51" fmla="*/ 387769 w 607919"/>
              <a:gd name="connsiteY51" fmla="*/ 0 h 551610"/>
              <a:gd name="connsiteX52" fmla="*/ 580729 w 607919"/>
              <a:gd name="connsiteY52" fmla="*/ 0 h 551610"/>
              <a:gd name="connsiteX53" fmla="*/ 607919 w 607919"/>
              <a:gd name="connsiteY53" fmla="*/ 26022 h 551610"/>
              <a:gd name="connsiteX54" fmla="*/ 607919 w 607919"/>
              <a:gd name="connsiteY54" fmla="*/ 219812 h 551610"/>
              <a:gd name="connsiteX55" fmla="*/ 598271 w 607919"/>
              <a:gd name="connsiteY55" fmla="*/ 223815 h 551610"/>
              <a:gd name="connsiteX56" fmla="*/ 530610 w 607919"/>
              <a:gd name="connsiteY56" fmla="*/ 156258 h 551610"/>
              <a:gd name="connsiteX57" fmla="*/ 304320 w 607919"/>
              <a:gd name="connsiteY57" fmla="*/ 382325 h 551610"/>
              <a:gd name="connsiteX58" fmla="*/ 285024 w 607919"/>
              <a:gd name="connsiteY58" fmla="*/ 382325 h 551610"/>
              <a:gd name="connsiteX59" fmla="*/ 216360 w 607919"/>
              <a:gd name="connsiteY59" fmla="*/ 313767 h 551610"/>
              <a:gd name="connsiteX60" fmla="*/ 94068 w 607919"/>
              <a:gd name="connsiteY60" fmla="*/ 435996 h 551610"/>
              <a:gd name="connsiteX61" fmla="*/ 17260 w 607919"/>
              <a:gd name="connsiteY61" fmla="*/ 435996 h 551610"/>
              <a:gd name="connsiteX62" fmla="*/ 15882 w 607919"/>
              <a:gd name="connsiteY62" fmla="*/ 434745 h 551610"/>
              <a:gd name="connsiteX63" fmla="*/ 15882 w 607919"/>
              <a:gd name="connsiteY63" fmla="*/ 358055 h 551610"/>
              <a:gd name="connsiteX64" fmla="*/ 206837 w 607919"/>
              <a:gd name="connsiteY64" fmla="*/ 167267 h 551610"/>
              <a:gd name="connsiteX65" fmla="*/ 226008 w 607919"/>
              <a:gd name="connsiteY65" fmla="*/ 167267 h 551610"/>
              <a:gd name="connsiteX66" fmla="*/ 294672 w 607919"/>
              <a:gd name="connsiteY66" fmla="*/ 235701 h 551610"/>
              <a:gd name="connsiteX67" fmla="*/ 424481 w 607919"/>
              <a:gd name="connsiteY67" fmla="*/ 105965 h 551610"/>
              <a:gd name="connsiteX68" fmla="*/ 452423 w 607919"/>
              <a:gd name="connsiteY68" fmla="*/ 78192 h 551610"/>
              <a:gd name="connsiteX69" fmla="*/ 383885 w 607919"/>
              <a:gd name="connsiteY69" fmla="*/ 9633 h 551610"/>
              <a:gd name="connsiteX70" fmla="*/ 387769 w 607919"/>
              <a:gd name="connsiteY70" fmla="*/ 0 h 551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07919" h="551610">
                <a:moveTo>
                  <a:pt x="116112" y="473652"/>
                </a:moveTo>
                <a:cubicBezTo>
                  <a:pt x="117836" y="474356"/>
                  <a:pt x="118901" y="476670"/>
                  <a:pt x="118901" y="480423"/>
                </a:cubicBezTo>
                <a:lnTo>
                  <a:pt x="118901" y="551610"/>
                </a:lnTo>
                <a:lnTo>
                  <a:pt x="55604" y="551610"/>
                </a:lnTo>
                <a:lnTo>
                  <a:pt x="55604" y="540851"/>
                </a:lnTo>
                <a:cubicBezTo>
                  <a:pt x="55604" y="534971"/>
                  <a:pt x="59991" y="525838"/>
                  <a:pt x="65255" y="520583"/>
                </a:cubicBezTo>
                <a:lnTo>
                  <a:pt x="83555" y="502317"/>
                </a:lnTo>
                <a:lnTo>
                  <a:pt x="109375" y="476545"/>
                </a:lnTo>
                <a:cubicBezTo>
                  <a:pt x="112007" y="473855"/>
                  <a:pt x="114389" y="472948"/>
                  <a:pt x="116112" y="473652"/>
                </a:cubicBezTo>
                <a:close/>
                <a:moveTo>
                  <a:pt x="199155" y="390799"/>
                </a:moveTo>
                <a:cubicBezTo>
                  <a:pt x="200892" y="391534"/>
                  <a:pt x="201956" y="393880"/>
                  <a:pt x="201956" y="397632"/>
                </a:cubicBezTo>
                <a:lnTo>
                  <a:pt x="201956" y="551610"/>
                </a:lnTo>
                <a:lnTo>
                  <a:pt x="145363" y="551610"/>
                </a:lnTo>
                <a:lnTo>
                  <a:pt x="145363" y="454170"/>
                </a:lnTo>
                <a:cubicBezTo>
                  <a:pt x="145363" y="446665"/>
                  <a:pt x="149620" y="436283"/>
                  <a:pt x="154879" y="431030"/>
                </a:cubicBezTo>
                <a:lnTo>
                  <a:pt x="192315" y="393630"/>
                </a:lnTo>
                <a:cubicBezTo>
                  <a:pt x="195007" y="390941"/>
                  <a:pt x="197417" y="390065"/>
                  <a:pt x="199155" y="390799"/>
                </a:cubicBezTo>
                <a:close/>
                <a:moveTo>
                  <a:pt x="231082" y="388245"/>
                </a:moveTo>
                <a:cubicBezTo>
                  <a:pt x="232822" y="387525"/>
                  <a:pt x="235235" y="388401"/>
                  <a:pt x="237930" y="391091"/>
                </a:cubicBezTo>
                <a:lnTo>
                  <a:pt x="266763" y="419867"/>
                </a:lnTo>
                <a:lnTo>
                  <a:pt x="275915" y="428875"/>
                </a:lnTo>
                <a:cubicBezTo>
                  <a:pt x="280929" y="433879"/>
                  <a:pt x="284941" y="444013"/>
                  <a:pt x="284941" y="451520"/>
                </a:cubicBezTo>
                <a:lnTo>
                  <a:pt x="284941" y="551610"/>
                </a:lnTo>
                <a:lnTo>
                  <a:pt x="228277" y="551610"/>
                </a:lnTo>
                <a:lnTo>
                  <a:pt x="228277" y="394969"/>
                </a:lnTo>
                <a:cubicBezTo>
                  <a:pt x="228277" y="391278"/>
                  <a:pt x="229343" y="388964"/>
                  <a:pt x="231082" y="388245"/>
                </a:cubicBezTo>
                <a:close/>
                <a:moveTo>
                  <a:pt x="365148" y="381336"/>
                </a:moveTo>
                <a:cubicBezTo>
                  <a:pt x="366901" y="382055"/>
                  <a:pt x="367997" y="384370"/>
                  <a:pt x="367997" y="388122"/>
                </a:cubicBezTo>
                <a:lnTo>
                  <a:pt x="367997" y="551610"/>
                </a:lnTo>
                <a:lnTo>
                  <a:pt x="311262" y="551610"/>
                </a:lnTo>
                <a:lnTo>
                  <a:pt x="311262" y="444661"/>
                </a:lnTo>
                <a:cubicBezTo>
                  <a:pt x="311262" y="437156"/>
                  <a:pt x="313767" y="428650"/>
                  <a:pt x="316898" y="425523"/>
                </a:cubicBezTo>
                <a:cubicBezTo>
                  <a:pt x="320029" y="422396"/>
                  <a:pt x="322534" y="419894"/>
                  <a:pt x="322534" y="419894"/>
                </a:cubicBezTo>
                <a:lnTo>
                  <a:pt x="358353" y="384120"/>
                </a:lnTo>
                <a:cubicBezTo>
                  <a:pt x="360983" y="381493"/>
                  <a:pt x="363394" y="380617"/>
                  <a:pt x="365148" y="381336"/>
                </a:cubicBezTo>
                <a:close/>
                <a:moveTo>
                  <a:pt x="448177" y="298352"/>
                </a:moveTo>
                <a:cubicBezTo>
                  <a:pt x="449916" y="299071"/>
                  <a:pt x="450982" y="301386"/>
                  <a:pt x="450982" y="305139"/>
                </a:cubicBezTo>
                <a:lnTo>
                  <a:pt x="450982" y="551610"/>
                </a:lnTo>
                <a:lnTo>
                  <a:pt x="394318" y="551610"/>
                </a:lnTo>
                <a:lnTo>
                  <a:pt x="394318" y="361815"/>
                </a:lnTo>
                <a:cubicBezTo>
                  <a:pt x="394318" y="354308"/>
                  <a:pt x="398580" y="343924"/>
                  <a:pt x="403846" y="338669"/>
                </a:cubicBezTo>
                <a:lnTo>
                  <a:pt x="441329" y="301136"/>
                </a:lnTo>
                <a:cubicBezTo>
                  <a:pt x="444024" y="298508"/>
                  <a:pt x="446438" y="297633"/>
                  <a:pt x="448177" y="298352"/>
                </a:cubicBezTo>
                <a:close/>
                <a:moveTo>
                  <a:pt x="527085" y="219452"/>
                </a:moveTo>
                <a:cubicBezTo>
                  <a:pt x="528809" y="220171"/>
                  <a:pt x="529874" y="222486"/>
                  <a:pt x="529874" y="226177"/>
                </a:cubicBezTo>
                <a:lnTo>
                  <a:pt x="529874" y="551610"/>
                </a:lnTo>
                <a:lnTo>
                  <a:pt x="477232" y="551610"/>
                </a:lnTo>
                <a:lnTo>
                  <a:pt x="477232" y="278727"/>
                </a:lnTo>
                <a:cubicBezTo>
                  <a:pt x="477232" y="271345"/>
                  <a:pt x="481494" y="260960"/>
                  <a:pt x="486883" y="255580"/>
                </a:cubicBezTo>
                <a:lnTo>
                  <a:pt x="520348" y="222298"/>
                </a:lnTo>
                <a:cubicBezTo>
                  <a:pt x="522980" y="219608"/>
                  <a:pt x="525362" y="218732"/>
                  <a:pt x="527085" y="219452"/>
                </a:cubicBezTo>
                <a:close/>
                <a:moveTo>
                  <a:pt x="387769" y="0"/>
                </a:moveTo>
                <a:lnTo>
                  <a:pt x="580729" y="0"/>
                </a:lnTo>
                <a:cubicBezTo>
                  <a:pt x="594512" y="0"/>
                  <a:pt x="607919" y="12135"/>
                  <a:pt x="607919" y="26022"/>
                </a:cubicBezTo>
                <a:lnTo>
                  <a:pt x="607919" y="219812"/>
                </a:lnTo>
                <a:cubicBezTo>
                  <a:pt x="607919" y="227318"/>
                  <a:pt x="603534" y="229070"/>
                  <a:pt x="598271" y="223815"/>
                </a:cubicBezTo>
                <a:lnTo>
                  <a:pt x="530610" y="156258"/>
                </a:lnTo>
                <a:lnTo>
                  <a:pt x="304320" y="382325"/>
                </a:lnTo>
                <a:cubicBezTo>
                  <a:pt x="298932" y="387580"/>
                  <a:pt x="290412" y="387580"/>
                  <a:pt x="285024" y="382325"/>
                </a:cubicBezTo>
                <a:lnTo>
                  <a:pt x="216360" y="313767"/>
                </a:lnTo>
                <a:lnTo>
                  <a:pt x="94068" y="435996"/>
                </a:lnTo>
                <a:cubicBezTo>
                  <a:pt x="72767" y="457264"/>
                  <a:pt x="38435" y="457264"/>
                  <a:pt x="17260" y="435996"/>
                </a:cubicBezTo>
                <a:lnTo>
                  <a:pt x="15882" y="434745"/>
                </a:lnTo>
                <a:cubicBezTo>
                  <a:pt x="-5294" y="413477"/>
                  <a:pt x="-5294" y="379198"/>
                  <a:pt x="15882" y="358055"/>
                </a:cubicBezTo>
                <a:lnTo>
                  <a:pt x="206837" y="167267"/>
                </a:lnTo>
                <a:cubicBezTo>
                  <a:pt x="212100" y="161888"/>
                  <a:pt x="220745" y="161888"/>
                  <a:pt x="226008" y="167267"/>
                </a:cubicBezTo>
                <a:lnTo>
                  <a:pt x="294672" y="235701"/>
                </a:lnTo>
                <a:lnTo>
                  <a:pt x="424481" y="105965"/>
                </a:lnTo>
                <a:lnTo>
                  <a:pt x="452423" y="78192"/>
                </a:lnTo>
                <a:lnTo>
                  <a:pt x="383885" y="9633"/>
                </a:lnTo>
                <a:cubicBezTo>
                  <a:pt x="378497" y="4379"/>
                  <a:pt x="380376" y="0"/>
                  <a:pt x="387769" y="0"/>
                </a:cubicBez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sp>
        <p:nvSpPr>
          <p:cNvPr id="19" name="文本框 13">
            <a:extLst>
              <a:ext uri="{FF2B5EF4-FFF2-40B4-BE49-F238E27FC236}">
                <a16:creationId xmlns="" xmlns:a16="http://schemas.microsoft.com/office/drawing/2014/main" id="{B55BCF48-8D9A-BE49-95D3-AEB13D5AE885}"/>
              </a:ext>
            </a:extLst>
          </p:cNvPr>
          <p:cNvSpPr txBox="1"/>
          <p:nvPr/>
        </p:nvSpPr>
        <p:spPr>
          <a:xfrm>
            <a:off x="1083915" y="4126224"/>
            <a:ext cx="1865963" cy="1124595"/>
          </a:xfrm>
          <a:prstGeom prst="rect">
            <a:avLst/>
          </a:prstGeom>
          <a:noFill/>
        </p:spPr>
        <p:txBody>
          <a:bodyPr wrap="square" lIns="91435" tIns="45716" rIns="91435" bIns="45716" rtlCol="0">
            <a:spAutoFit/>
          </a:bodyPr>
          <a:lstStyle/>
          <a:p>
            <a:pPr algn="ctr">
              <a:lnSpc>
                <a:spcPct val="120000"/>
              </a:lnSpc>
              <a:spcBef>
                <a:spcPct val="0"/>
              </a:spcBef>
              <a:buNone/>
            </a:pPr>
            <a:r>
              <a:rPr lang="zh-CN" altLang="en-US" sz="1600" b="1"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请输入文字内容</a:t>
            </a:r>
            <a:endParaRPr lang="en-US" altLang="zh-CN" sz="1600" b="1"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endParaRPr>
          </a:p>
          <a:p>
            <a:pPr algn="ctr">
              <a:lnSpc>
                <a:spcPct val="12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在此录入图表的描述说明，在此录入上述图表的描述说明。</a:t>
            </a:r>
          </a:p>
        </p:txBody>
      </p:sp>
      <p:sp>
        <p:nvSpPr>
          <p:cNvPr id="20" name="文本框 13">
            <a:extLst>
              <a:ext uri="{FF2B5EF4-FFF2-40B4-BE49-F238E27FC236}">
                <a16:creationId xmlns="" xmlns:a16="http://schemas.microsoft.com/office/drawing/2014/main" id="{B613ACDE-07DE-FD43-9D66-1E3CBA21A33D}"/>
              </a:ext>
            </a:extLst>
          </p:cNvPr>
          <p:cNvSpPr txBox="1"/>
          <p:nvPr/>
        </p:nvSpPr>
        <p:spPr>
          <a:xfrm>
            <a:off x="3861791" y="4126223"/>
            <a:ext cx="1865963" cy="1124595"/>
          </a:xfrm>
          <a:prstGeom prst="rect">
            <a:avLst/>
          </a:prstGeom>
          <a:noFill/>
        </p:spPr>
        <p:txBody>
          <a:bodyPr wrap="square" lIns="91435" tIns="45716" rIns="91435" bIns="45716" rtlCol="0">
            <a:spAutoFit/>
          </a:bodyPr>
          <a:lstStyle/>
          <a:p>
            <a:pPr algn="ctr">
              <a:lnSpc>
                <a:spcPct val="120000"/>
              </a:lnSpc>
              <a:spcBef>
                <a:spcPct val="0"/>
              </a:spcBef>
              <a:buNone/>
            </a:pPr>
            <a:r>
              <a:rPr lang="zh-CN" altLang="en-US" sz="1600" b="1"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请输入文字内容</a:t>
            </a:r>
            <a:endParaRPr lang="en-US" altLang="zh-CN" sz="1600" b="1"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endParaRPr>
          </a:p>
          <a:p>
            <a:pPr algn="ctr">
              <a:lnSpc>
                <a:spcPct val="12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在此录入图表的描述说明，在此录入上述图表的描述说明。</a:t>
            </a:r>
          </a:p>
        </p:txBody>
      </p:sp>
      <p:sp>
        <p:nvSpPr>
          <p:cNvPr id="21" name="文本框 13">
            <a:extLst>
              <a:ext uri="{FF2B5EF4-FFF2-40B4-BE49-F238E27FC236}">
                <a16:creationId xmlns="" xmlns:a16="http://schemas.microsoft.com/office/drawing/2014/main" id="{40437542-0381-5A4C-B320-4A22215AE417}"/>
              </a:ext>
            </a:extLst>
          </p:cNvPr>
          <p:cNvSpPr txBox="1"/>
          <p:nvPr/>
        </p:nvSpPr>
        <p:spPr>
          <a:xfrm>
            <a:off x="6511381" y="4126223"/>
            <a:ext cx="1865963" cy="1124595"/>
          </a:xfrm>
          <a:prstGeom prst="rect">
            <a:avLst/>
          </a:prstGeom>
          <a:noFill/>
        </p:spPr>
        <p:txBody>
          <a:bodyPr wrap="square" lIns="91435" tIns="45716" rIns="91435" bIns="45716" rtlCol="0">
            <a:spAutoFit/>
          </a:bodyPr>
          <a:lstStyle/>
          <a:p>
            <a:pPr algn="ctr">
              <a:lnSpc>
                <a:spcPct val="120000"/>
              </a:lnSpc>
              <a:spcBef>
                <a:spcPct val="0"/>
              </a:spcBef>
              <a:buNone/>
            </a:pPr>
            <a:r>
              <a:rPr lang="zh-CN" altLang="en-US" sz="1600" b="1"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请输入文字内容</a:t>
            </a:r>
            <a:endParaRPr lang="en-US" altLang="zh-CN" sz="1600" b="1"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endParaRPr>
          </a:p>
          <a:p>
            <a:pPr algn="ctr">
              <a:lnSpc>
                <a:spcPct val="12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在此录入图表的描述说明，在此录入上述图表的描述说明。</a:t>
            </a:r>
          </a:p>
        </p:txBody>
      </p:sp>
      <p:sp>
        <p:nvSpPr>
          <p:cNvPr id="22" name="文本框 13">
            <a:extLst>
              <a:ext uri="{FF2B5EF4-FFF2-40B4-BE49-F238E27FC236}">
                <a16:creationId xmlns="" xmlns:a16="http://schemas.microsoft.com/office/drawing/2014/main" id="{9CD05AD0-649B-E44E-8164-B931B9693C65}"/>
              </a:ext>
            </a:extLst>
          </p:cNvPr>
          <p:cNvSpPr txBox="1"/>
          <p:nvPr/>
        </p:nvSpPr>
        <p:spPr>
          <a:xfrm>
            <a:off x="9212177" y="4126223"/>
            <a:ext cx="1865963" cy="1124595"/>
          </a:xfrm>
          <a:prstGeom prst="rect">
            <a:avLst/>
          </a:prstGeom>
          <a:noFill/>
        </p:spPr>
        <p:txBody>
          <a:bodyPr wrap="square" lIns="91435" tIns="45716" rIns="91435" bIns="45716" rtlCol="0">
            <a:spAutoFit/>
          </a:bodyPr>
          <a:lstStyle/>
          <a:p>
            <a:pPr algn="ctr">
              <a:lnSpc>
                <a:spcPct val="120000"/>
              </a:lnSpc>
              <a:spcBef>
                <a:spcPct val="0"/>
              </a:spcBef>
              <a:buNone/>
            </a:pPr>
            <a:r>
              <a:rPr lang="zh-CN" altLang="en-US" sz="1600" b="1"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请输入文字内容</a:t>
            </a:r>
            <a:endParaRPr lang="en-US" altLang="zh-CN" sz="1600" b="1"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endParaRPr>
          </a:p>
          <a:p>
            <a:pPr algn="ctr">
              <a:lnSpc>
                <a:spcPct val="12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在此录入图表的描述说明，在此录入上述图表的描述说明。</a:t>
            </a:r>
          </a:p>
        </p:txBody>
      </p:sp>
      <p:pic>
        <p:nvPicPr>
          <p:cNvPr id="23" name="图片 2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22910" y="27557"/>
            <a:ext cx="1448506" cy="1417850"/>
          </a:xfrm>
          <a:prstGeom prst="rect">
            <a:avLst/>
          </a:prstGeom>
        </p:spPr>
      </p:pic>
    </p:spTree>
    <p:extLst>
      <p:ext uri="{BB962C8B-B14F-4D97-AF65-F5344CB8AC3E}">
        <p14:creationId xmlns:p14="http://schemas.microsoft.com/office/powerpoint/2010/main" val="2032327082"/>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dissolve">
                                      <p:cBhvr>
                                        <p:cTn id="7" dur="500"/>
                                        <p:tgtEl>
                                          <p:spTgt spid="15"/>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dissolve">
                                      <p:cBhvr>
                                        <p:cTn id="10" dur="500"/>
                                        <p:tgtEl>
                                          <p:spTgt spid="16"/>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dissolve">
                                      <p:cBhvr>
                                        <p:cTn id="13" dur="500"/>
                                        <p:tgtEl>
                                          <p:spTgt spid="17"/>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dissolve">
                                      <p:cBhvr>
                                        <p:cTn id="16"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 xmlns:a16="http://schemas.microsoft.com/office/drawing/2014/main" id="{4F60E9A5-9C7F-D14E-B628-1F09166D8681}"/>
              </a:ext>
            </a:extLst>
          </p:cNvPr>
          <p:cNvSpPr txBox="1"/>
          <p:nvPr/>
        </p:nvSpPr>
        <p:spPr>
          <a:xfrm>
            <a:off x="965200" y="228600"/>
            <a:ext cx="2236510" cy="400110"/>
          </a:xfrm>
          <a:prstGeom prst="rect">
            <a:avLst/>
          </a:prstGeom>
          <a:noFill/>
        </p:spPr>
        <p:txBody>
          <a:bodyPr wrap="none" rtlCol="0">
            <a:spAutoFit/>
          </a:bodyPr>
          <a:lstStyle/>
          <a:p>
            <a:r>
              <a:rPr kumimoji="1" lang="zh-CN" altLang="en-US" sz="2000">
                <a:solidFill>
                  <a:schemeClr val="tx1">
                    <a:lumMod val="75000"/>
                    <a:lumOff val="25000"/>
                  </a:schemeClr>
                </a:solidFill>
              </a:rPr>
              <a:t>未来发展方向规划</a:t>
            </a:r>
          </a:p>
        </p:txBody>
      </p:sp>
      <p:cxnSp>
        <p:nvCxnSpPr>
          <p:cNvPr id="3" name="直接连接符 42">
            <a:extLst>
              <a:ext uri="{FF2B5EF4-FFF2-40B4-BE49-F238E27FC236}">
                <a16:creationId xmlns="" xmlns:a16="http://schemas.microsoft.com/office/drawing/2014/main" id="{91635FE0-B7C4-AA4D-837A-10DE1A4F40E6}"/>
              </a:ext>
            </a:extLst>
          </p:cNvPr>
          <p:cNvCxnSpPr/>
          <p:nvPr/>
        </p:nvCxnSpPr>
        <p:spPr>
          <a:xfrm>
            <a:off x="6096000" y="1989138"/>
            <a:ext cx="0" cy="3700462"/>
          </a:xfrm>
          <a:prstGeom prst="line">
            <a:avLst/>
          </a:prstGeom>
          <a:ln w="28575" cap="rnd">
            <a:solidFill>
              <a:schemeClr val="tx2">
                <a:lumMod val="50000"/>
              </a:schemeClr>
            </a:solidFill>
            <a:prstDash val="sysDot"/>
            <a:round/>
          </a:ln>
        </p:spPr>
        <p:style>
          <a:lnRef idx="1">
            <a:schemeClr val="accent1"/>
          </a:lnRef>
          <a:fillRef idx="0">
            <a:schemeClr val="accent1"/>
          </a:fillRef>
          <a:effectRef idx="0">
            <a:schemeClr val="accent1"/>
          </a:effectRef>
          <a:fontRef idx="minor">
            <a:schemeClr val="tx1"/>
          </a:fontRef>
        </p:style>
      </p:cxnSp>
      <p:sp>
        <p:nvSpPr>
          <p:cNvPr id="4" name="文本框 3">
            <a:extLst>
              <a:ext uri="{FF2B5EF4-FFF2-40B4-BE49-F238E27FC236}">
                <a16:creationId xmlns="" xmlns:a16="http://schemas.microsoft.com/office/drawing/2014/main" id="{C88F9126-F407-F449-99D0-F75AE2A62D08}"/>
              </a:ext>
            </a:extLst>
          </p:cNvPr>
          <p:cNvSpPr txBox="1"/>
          <p:nvPr/>
        </p:nvSpPr>
        <p:spPr bwMode="auto">
          <a:xfrm>
            <a:off x="1770893" y="3871479"/>
            <a:ext cx="1406324" cy="584775"/>
          </a:xfrm>
          <a:prstGeom prst="rect">
            <a:avLst/>
          </a:prstGeom>
          <a:noFill/>
        </p:spPr>
        <p:txBody>
          <a:bodyPr wrap="square">
            <a:spAutoFit/>
            <a:scene3d>
              <a:camera prst="orthographicFront"/>
              <a:lightRig rig="threePt" dir="t"/>
            </a:scene3d>
            <a:sp3d contourW="12700"/>
          </a:bodyPr>
          <a:lstStyle/>
          <a:p>
            <a:pPr algn="ctr" eaLnBrk="1" fontAlgn="auto" hangingPunct="1">
              <a:spcBef>
                <a:spcPts val="0"/>
              </a:spcBef>
              <a:spcAft>
                <a:spcPts val="0"/>
              </a:spcAft>
              <a:defRPr/>
            </a:pPr>
            <a:r>
              <a:rPr lang="en-US" altLang="zh-CN" sz="3200" dirty="0">
                <a:solidFill>
                  <a:srgbClr val="C00000"/>
                </a:solidFill>
                <a:latin typeface="+mj-lt"/>
              </a:rPr>
              <a:t>25%</a:t>
            </a:r>
          </a:p>
        </p:txBody>
      </p:sp>
      <p:sp>
        <p:nvSpPr>
          <p:cNvPr id="5" name="弧形 9">
            <a:extLst>
              <a:ext uri="{FF2B5EF4-FFF2-40B4-BE49-F238E27FC236}">
                <a16:creationId xmlns="" xmlns:a16="http://schemas.microsoft.com/office/drawing/2014/main" id="{7FD28F0C-81E5-4342-8593-4FDD5D96607E}"/>
              </a:ext>
            </a:extLst>
          </p:cNvPr>
          <p:cNvSpPr/>
          <p:nvPr/>
        </p:nvSpPr>
        <p:spPr>
          <a:xfrm>
            <a:off x="1770893" y="3478291"/>
            <a:ext cx="1413656" cy="1413656"/>
          </a:xfrm>
          <a:prstGeom prst="arc">
            <a:avLst>
              <a:gd name="adj1" fmla="val 21496969"/>
              <a:gd name="adj2" fmla="val 17262036"/>
            </a:avLst>
          </a:prstGeom>
          <a:ln w="7620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 name="弧形 8">
            <a:extLst>
              <a:ext uri="{FF2B5EF4-FFF2-40B4-BE49-F238E27FC236}">
                <a16:creationId xmlns="" xmlns:a16="http://schemas.microsoft.com/office/drawing/2014/main" id="{63E59C25-625E-8848-A682-286685DF5A93}"/>
              </a:ext>
            </a:extLst>
          </p:cNvPr>
          <p:cNvSpPr/>
          <p:nvPr/>
        </p:nvSpPr>
        <p:spPr>
          <a:xfrm>
            <a:off x="1770893" y="3478291"/>
            <a:ext cx="1413656" cy="1413656"/>
          </a:xfrm>
          <a:prstGeom prst="arc">
            <a:avLst/>
          </a:prstGeom>
          <a:ln w="762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 name="弧形 12">
            <a:extLst>
              <a:ext uri="{FF2B5EF4-FFF2-40B4-BE49-F238E27FC236}">
                <a16:creationId xmlns="" xmlns:a16="http://schemas.microsoft.com/office/drawing/2014/main" id="{1AF48E80-AC90-0D43-96EE-9219091B3423}"/>
              </a:ext>
            </a:extLst>
          </p:cNvPr>
          <p:cNvSpPr/>
          <p:nvPr/>
        </p:nvSpPr>
        <p:spPr>
          <a:xfrm>
            <a:off x="3835015" y="3478291"/>
            <a:ext cx="1413656" cy="1413656"/>
          </a:xfrm>
          <a:prstGeom prst="arc">
            <a:avLst>
              <a:gd name="adj1" fmla="val 21496969"/>
              <a:gd name="adj2" fmla="val 17262036"/>
            </a:avLst>
          </a:prstGeom>
          <a:ln w="7620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 name="弧形 13">
            <a:extLst>
              <a:ext uri="{FF2B5EF4-FFF2-40B4-BE49-F238E27FC236}">
                <a16:creationId xmlns="" xmlns:a16="http://schemas.microsoft.com/office/drawing/2014/main" id="{F969C8E8-A1B9-AC4F-A084-D0302BAD4ED9}"/>
              </a:ext>
            </a:extLst>
          </p:cNvPr>
          <p:cNvSpPr/>
          <p:nvPr/>
        </p:nvSpPr>
        <p:spPr>
          <a:xfrm>
            <a:off x="3835015" y="3478291"/>
            <a:ext cx="1413656" cy="1413656"/>
          </a:xfrm>
          <a:prstGeom prst="arc">
            <a:avLst>
              <a:gd name="adj1" fmla="val 16200000"/>
              <a:gd name="adj2" fmla="val 3376822"/>
            </a:avLst>
          </a:prstGeom>
          <a:ln w="762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9" name="文本框 8">
            <a:extLst>
              <a:ext uri="{FF2B5EF4-FFF2-40B4-BE49-F238E27FC236}">
                <a16:creationId xmlns="" xmlns:a16="http://schemas.microsoft.com/office/drawing/2014/main" id="{7A70A1AD-F740-F043-A69C-4448882CEC6E}"/>
              </a:ext>
            </a:extLst>
          </p:cNvPr>
          <p:cNvSpPr txBox="1"/>
          <p:nvPr/>
        </p:nvSpPr>
        <p:spPr bwMode="auto">
          <a:xfrm>
            <a:off x="3836367" y="3871479"/>
            <a:ext cx="1406324" cy="584775"/>
          </a:xfrm>
          <a:prstGeom prst="rect">
            <a:avLst/>
          </a:prstGeom>
          <a:noFill/>
        </p:spPr>
        <p:txBody>
          <a:bodyPr wrap="square">
            <a:spAutoFit/>
            <a:scene3d>
              <a:camera prst="orthographicFront"/>
              <a:lightRig rig="threePt" dir="t"/>
            </a:scene3d>
            <a:sp3d contourW="12700"/>
          </a:bodyPr>
          <a:lstStyle/>
          <a:p>
            <a:pPr algn="ctr" eaLnBrk="1" fontAlgn="auto" hangingPunct="1">
              <a:spcBef>
                <a:spcPts val="0"/>
              </a:spcBef>
              <a:spcAft>
                <a:spcPts val="0"/>
              </a:spcAft>
              <a:defRPr/>
            </a:pPr>
            <a:r>
              <a:rPr lang="en-US" altLang="zh-CN" sz="3200" dirty="0">
                <a:solidFill>
                  <a:srgbClr val="C00000"/>
                </a:solidFill>
                <a:latin typeface="+mj-lt"/>
              </a:rPr>
              <a:t>42%</a:t>
            </a:r>
          </a:p>
        </p:txBody>
      </p:sp>
      <p:sp>
        <p:nvSpPr>
          <p:cNvPr id="10" name="文本框 9">
            <a:extLst>
              <a:ext uri="{FF2B5EF4-FFF2-40B4-BE49-F238E27FC236}">
                <a16:creationId xmlns="" xmlns:a16="http://schemas.microsoft.com/office/drawing/2014/main" id="{62294D9A-7419-2B42-991A-84B5C9C17BF4}"/>
              </a:ext>
            </a:extLst>
          </p:cNvPr>
          <p:cNvSpPr txBox="1"/>
          <p:nvPr/>
        </p:nvSpPr>
        <p:spPr bwMode="auto">
          <a:xfrm>
            <a:off x="6937979" y="3871479"/>
            <a:ext cx="1406324" cy="584775"/>
          </a:xfrm>
          <a:prstGeom prst="rect">
            <a:avLst/>
          </a:prstGeom>
          <a:noFill/>
        </p:spPr>
        <p:txBody>
          <a:bodyPr wrap="square">
            <a:spAutoFit/>
            <a:scene3d>
              <a:camera prst="orthographicFront"/>
              <a:lightRig rig="threePt" dir="t"/>
            </a:scene3d>
            <a:sp3d contourW="12700"/>
          </a:bodyPr>
          <a:lstStyle/>
          <a:p>
            <a:pPr algn="ctr" eaLnBrk="1" fontAlgn="auto" hangingPunct="1">
              <a:spcBef>
                <a:spcPts val="0"/>
              </a:spcBef>
              <a:spcAft>
                <a:spcPts val="0"/>
              </a:spcAft>
              <a:defRPr/>
            </a:pPr>
            <a:r>
              <a:rPr lang="en-US" altLang="zh-CN" sz="3200" dirty="0">
                <a:solidFill>
                  <a:srgbClr val="C00000"/>
                </a:solidFill>
                <a:latin typeface="+mj-lt"/>
              </a:rPr>
              <a:t>25%</a:t>
            </a:r>
          </a:p>
        </p:txBody>
      </p:sp>
      <p:sp>
        <p:nvSpPr>
          <p:cNvPr id="11" name="弧形 36">
            <a:extLst>
              <a:ext uri="{FF2B5EF4-FFF2-40B4-BE49-F238E27FC236}">
                <a16:creationId xmlns="" xmlns:a16="http://schemas.microsoft.com/office/drawing/2014/main" id="{5A5DB966-F2AD-3249-A20D-5D4735B1AB8A}"/>
              </a:ext>
            </a:extLst>
          </p:cNvPr>
          <p:cNvSpPr/>
          <p:nvPr/>
        </p:nvSpPr>
        <p:spPr>
          <a:xfrm>
            <a:off x="6937979" y="3478291"/>
            <a:ext cx="1413656" cy="1413656"/>
          </a:xfrm>
          <a:prstGeom prst="arc">
            <a:avLst>
              <a:gd name="adj1" fmla="val 21496969"/>
              <a:gd name="adj2" fmla="val 17262036"/>
            </a:avLst>
          </a:prstGeom>
          <a:ln w="7620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 name="弧形 37">
            <a:extLst>
              <a:ext uri="{FF2B5EF4-FFF2-40B4-BE49-F238E27FC236}">
                <a16:creationId xmlns="" xmlns:a16="http://schemas.microsoft.com/office/drawing/2014/main" id="{DDD5C4C1-89F2-5540-BB09-61A269A224E5}"/>
              </a:ext>
            </a:extLst>
          </p:cNvPr>
          <p:cNvSpPr/>
          <p:nvPr/>
        </p:nvSpPr>
        <p:spPr>
          <a:xfrm>
            <a:off x="6937979" y="3478291"/>
            <a:ext cx="1413656" cy="1413656"/>
          </a:xfrm>
          <a:prstGeom prst="arc">
            <a:avLst/>
          </a:prstGeom>
          <a:ln w="762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3" name="弧形 34">
            <a:extLst>
              <a:ext uri="{FF2B5EF4-FFF2-40B4-BE49-F238E27FC236}">
                <a16:creationId xmlns="" xmlns:a16="http://schemas.microsoft.com/office/drawing/2014/main" id="{475B8935-CD00-434D-8E30-48E8E3B239B7}"/>
              </a:ext>
            </a:extLst>
          </p:cNvPr>
          <p:cNvSpPr/>
          <p:nvPr/>
        </p:nvSpPr>
        <p:spPr>
          <a:xfrm>
            <a:off x="9002101" y="3478291"/>
            <a:ext cx="1413656" cy="1413656"/>
          </a:xfrm>
          <a:prstGeom prst="arc">
            <a:avLst>
              <a:gd name="adj1" fmla="val 21496969"/>
              <a:gd name="adj2" fmla="val 17262036"/>
            </a:avLst>
          </a:prstGeom>
          <a:ln w="7620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4" name="弧形 35">
            <a:extLst>
              <a:ext uri="{FF2B5EF4-FFF2-40B4-BE49-F238E27FC236}">
                <a16:creationId xmlns="" xmlns:a16="http://schemas.microsoft.com/office/drawing/2014/main" id="{93D21A89-7B9A-DC48-BBC1-570B158D1A6A}"/>
              </a:ext>
            </a:extLst>
          </p:cNvPr>
          <p:cNvSpPr/>
          <p:nvPr/>
        </p:nvSpPr>
        <p:spPr>
          <a:xfrm>
            <a:off x="9002101" y="3478291"/>
            <a:ext cx="1413656" cy="1413656"/>
          </a:xfrm>
          <a:prstGeom prst="arc">
            <a:avLst>
              <a:gd name="adj1" fmla="val 16200000"/>
              <a:gd name="adj2" fmla="val 3376822"/>
            </a:avLst>
          </a:prstGeom>
          <a:ln w="762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5" name="文本框 14">
            <a:extLst>
              <a:ext uri="{FF2B5EF4-FFF2-40B4-BE49-F238E27FC236}">
                <a16:creationId xmlns="" xmlns:a16="http://schemas.microsoft.com/office/drawing/2014/main" id="{2B210AE4-C9B6-4643-9377-98CE9A4F8712}"/>
              </a:ext>
            </a:extLst>
          </p:cNvPr>
          <p:cNvSpPr txBox="1"/>
          <p:nvPr/>
        </p:nvSpPr>
        <p:spPr bwMode="auto">
          <a:xfrm>
            <a:off x="9003453" y="3871479"/>
            <a:ext cx="1406324" cy="584775"/>
          </a:xfrm>
          <a:prstGeom prst="rect">
            <a:avLst/>
          </a:prstGeom>
          <a:noFill/>
        </p:spPr>
        <p:txBody>
          <a:bodyPr wrap="square">
            <a:spAutoFit/>
            <a:scene3d>
              <a:camera prst="orthographicFront"/>
              <a:lightRig rig="threePt" dir="t"/>
            </a:scene3d>
            <a:sp3d contourW="12700"/>
          </a:bodyPr>
          <a:lstStyle/>
          <a:p>
            <a:pPr algn="ctr" eaLnBrk="1" fontAlgn="auto" hangingPunct="1">
              <a:spcBef>
                <a:spcPts val="0"/>
              </a:spcBef>
              <a:spcAft>
                <a:spcPts val="0"/>
              </a:spcAft>
              <a:defRPr/>
            </a:pPr>
            <a:r>
              <a:rPr lang="en-US" altLang="zh-CN" sz="3200" dirty="0">
                <a:solidFill>
                  <a:srgbClr val="C00000"/>
                </a:solidFill>
                <a:latin typeface="+mj-lt"/>
              </a:rPr>
              <a:t>42%</a:t>
            </a:r>
          </a:p>
        </p:txBody>
      </p:sp>
      <p:sp>
        <p:nvSpPr>
          <p:cNvPr id="16" name="TextBox 33">
            <a:extLst>
              <a:ext uri="{FF2B5EF4-FFF2-40B4-BE49-F238E27FC236}">
                <a16:creationId xmlns="" xmlns:a16="http://schemas.microsoft.com/office/drawing/2014/main" id="{81488C94-ADFD-3240-BE38-D1AAD4DCE55B}"/>
              </a:ext>
            </a:extLst>
          </p:cNvPr>
          <p:cNvSpPr txBox="1"/>
          <p:nvPr/>
        </p:nvSpPr>
        <p:spPr>
          <a:xfrm>
            <a:off x="6964073" y="2352913"/>
            <a:ext cx="4076056" cy="478272"/>
          </a:xfrm>
          <a:prstGeom prst="rect">
            <a:avLst/>
          </a:prstGeom>
          <a:noFill/>
        </p:spPr>
        <p:txBody>
          <a:bodyPr wrap="square" lIns="0" tIns="0" rIns="0" bIns="0" rtlCol="0">
            <a:spAutoFit/>
          </a:bodyPr>
          <a:lstStyle>
            <a:defPPr>
              <a:defRPr lang="zh-CN"/>
            </a:defPPr>
            <a:lvl1pPr algn="just" defTabSz="1219170">
              <a:lnSpc>
                <a:spcPts val="1600"/>
              </a:lnSpc>
              <a:defRPr sz="1253">
                <a:solidFill>
                  <a:schemeClr val="tx1">
                    <a:lumMod val="65000"/>
                    <a:lumOff val="35000"/>
                  </a:schemeClr>
                </a:solidFill>
                <a:latin typeface="微软雅黑 Light" panose="020B0502040204020203" pitchFamily="34" charset="-122"/>
                <a:ea typeface="微软雅黑 Light" panose="020B0502040204020203" pitchFamily="34" charset="-122"/>
              </a:defRPr>
            </a:lvl1pPr>
            <a:lvl2pPr marL="609585" defTabSz="1219170">
              <a:defRPr sz="2400"/>
            </a:lvl2pPr>
            <a:lvl3pPr marL="1219170" defTabSz="1219170">
              <a:defRPr sz="2400"/>
            </a:lvl3pPr>
            <a:lvl4pPr marL="1828754" defTabSz="1219170">
              <a:defRPr sz="2400"/>
            </a:lvl4pPr>
            <a:lvl5pPr marL="2438339" defTabSz="1219170">
              <a:defRPr sz="2400"/>
            </a:lvl5pPr>
            <a:lvl6pPr marL="3047924" defTabSz="1219170">
              <a:defRPr sz="2400"/>
            </a:lvl6pPr>
            <a:lvl7pPr marL="3657509" defTabSz="1219170">
              <a:defRPr sz="2400"/>
            </a:lvl7pPr>
            <a:lvl8pPr marL="4267093" defTabSz="1219170">
              <a:defRPr sz="2400"/>
            </a:lvl8pPr>
            <a:lvl9pPr marL="4876678" defTabSz="1219170">
              <a:defRPr sz="2400"/>
            </a:lvl9pPr>
          </a:lstStyle>
          <a:p>
            <a:pPr>
              <a:lnSpc>
                <a:spcPct val="120000"/>
              </a:lnSpc>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rPr>
              <a:t>点击输入您的文字内容或复制粘贴具体文本、用简明扼要的文字说明此项内容。</a:t>
            </a:r>
            <a:endParaRPr lang="en-US" altLang="zh-CN" sz="1400"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sp>
        <p:nvSpPr>
          <p:cNvPr id="17" name="文本框 9">
            <a:extLst>
              <a:ext uri="{FF2B5EF4-FFF2-40B4-BE49-F238E27FC236}">
                <a16:creationId xmlns="" xmlns:a16="http://schemas.microsoft.com/office/drawing/2014/main" id="{04FDB5E2-B1B5-4A4F-A9A7-E9B5543ABF13}"/>
              </a:ext>
            </a:extLst>
          </p:cNvPr>
          <p:cNvSpPr txBox="1"/>
          <p:nvPr/>
        </p:nvSpPr>
        <p:spPr>
          <a:xfrm>
            <a:off x="6975522" y="1930161"/>
            <a:ext cx="1981477" cy="328231"/>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t">
            <a:noAutofit/>
          </a:bodyPr>
          <a:lstStyle>
            <a:defPPr>
              <a:defRPr lang="zh-CN"/>
            </a:defPPr>
            <a:lvl1pPr defTabSz="1219170">
              <a:spcBef>
                <a:spcPct val="0"/>
              </a:spcBef>
              <a:defRPr cap="all">
                <a:solidFill>
                  <a:schemeClr val="tx1">
                    <a:lumMod val="65000"/>
                    <a:lumOff val="35000"/>
                  </a:schemeClr>
                </a:solidFill>
                <a:latin typeface="微软雅黑" pitchFamily="34" charset="-122"/>
                <a:ea typeface="微软雅黑" pitchFamily="34" charset="-122"/>
                <a:cs typeface="+mj-cs"/>
              </a:defRPr>
            </a:lvl1pPr>
            <a:lvl2pPr marL="0" lvl="1" defTabSz="1219170">
              <a:defRPr sz="2054">
                <a:solidFill>
                  <a:schemeClr val="tx1">
                    <a:lumMod val="65000"/>
                    <a:lumOff val="35000"/>
                  </a:schemeClr>
                </a:solidFill>
                <a:latin typeface="微软雅黑" panose="020B0503020204020204" pitchFamily="34" charset="-122"/>
                <a:ea typeface="微软雅黑" panose="020B0503020204020204" pitchFamily="34" charset="-122"/>
              </a:defRPr>
            </a:lvl2pPr>
            <a:lvl3pPr marL="1219170" defTabSz="1219170">
              <a:defRPr sz="2400"/>
            </a:lvl3pPr>
            <a:lvl4pPr marL="1828754" defTabSz="1219170">
              <a:defRPr sz="2400"/>
            </a:lvl4pPr>
            <a:lvl5pPr marL="2438339" defTabSz="1219170">
              <a:defRPr sz="2400"/>
            </a:lvl5pPr>
            <a:lvl6pPr marL="3047924" defTabSz="1219170">
              <a:defRPr sz="2400"/>
            </a:lvl6pPr>
            <a:lvl7pPr marL="3657509" defTabSz="1219170">
              <a:defRPr sz="2400"/>
            </a:lvl7pPr>
            <a:lvl8pPr marL="4267093" defTabSz="1219170">
              <a:defRPr sz="2400"/>
            </a:lvl8pPr>
            <a:lvl9pPr marL="4876678" defTabSz="1219170">
              <a:defRPr sz="2400"/>
            </a:lvl9pPr>
          </a:lstStyle>
          <a:p>
            <a:pPr lvl="1"/>
            <a:r>
              <a:rPr lang="zh-CN" altLang="en-US" sz="2000" b="1" dirty="0">
                <a:solidFill>
                  <a:schemeClr val="tx1">
                    <a:lumMod val="75000"/>
                    <a:lumOff val="25000"/>
                  </a:schemeClr>
                </a:solidFill>
                <a:latin typeface="Source Han Sans CN" panose="020B0500000000000000" pitchFamily="34" charset="-128"/>
                <a:ea typeface="Source Han Sans CN" panose="020B0500000000000000" pitchFamily="34" charset="-128"/>
              </a:rPr>
              <a:t>输入标题文本</a:t>
            </a:r>
          </a:p>
        </p:txBody>
      </p:sp>
      <p:sp>
        <p:nvSpPr>
          <p:cNvPr id="18" name="TextBox 33">
            <a:extLst>
              <a:ext uri="{FF2B5EF4-FFF2-40B4-BE49-F238E27FC236}">
                <a16:creationId xmlns="" xmlns:a16="http://schemas.microsoft.com/office/drawing/2014/main" id="{1FFE4216-7E78-2549-8798-FE998E85C972}"/>
              </a:ext>
            </a:extLst>
          </p:cNvPr>
          <p:cNvSpPr txBox="1"/>
          <p:nvPr/>
        </p:nvSpPr>
        <p:spPr>
          <a:xfrm>
            <a:off x="1770893" y="2352913"/>
            <a:ext cx="4076056" cy="478272"/>
          </a:xfrm>
          <a:prstGeom prst="rect">
            <a:avLst/>
          </a:prstGeom>
          <a:noFill/>
        </p:spPr>
        <p:txBody>
          <a:bodyPr wrap="square" lIns="0" tIns="0" rIns="0" bIns="0" rtlCol="0">
            <a:spAutoFit/>
          </a:bodyPr>
          <a:lstStyle>
            <a:defPPr>
              <a:defRPr lang="zh-CN"/>
            </a:defPPr>
            <a:lvl1pPr algn="just" defTabSz="1219170">
              <a:lnSpc>
                <a:spcPts val="1600"/>
              </a:lnSpc>
              <a:defRPr sz="1253">
                <a:solidFill>
                  <a:schemeClr val="tx1">
                    <a:lumMod val="65000"/>
                    <a:lumOff val="35000"/>
                  </a:schemeClr>
                </a:solidFill>
                <a:latin typeface="微软雅黑 Light" panose="020B0502040204020203" pitchFamily="34" charset="-122"/>
                <a:ea typeface="微软雅黑 Light" panose="020B0502040204020203" pitchFamily="34" charset="-122"/>
              </a:defRPr>
            </a:lvl1pPr>
            <a:lvl2pPr marL="609585" defTabSz="1219170">
              <a:defRPr sz="2400"/>
            </a:lvl2pPr>
            <a:lvl3pPr marL="1219170" defTabSz="1219170">
              <a:defRPr sz="2400"/>
            </a:lvl3pPr>
            <a:lvl4pPr marL="1828754" defTabSz="1219170">
              <a:defRPr sz="2400"/>
            </a:lvl4pPr>
            <a:lvl5pPr marL="2438339" defTabSz="1219170">
              <a:defRPr sz="2400"/>
            </a:lvl5pPr>
            <a:lvl6pPr marL="3047924" defTabSz="1219170">
              <a:defRPr sz="2400"/>
            </a:lvl6pPr>
            <a:lvl7pPr marL="3657509" defTabSz="1219170">
              <a:defRPr sz="2400"/>
            </a:lvl7pPr>
            <a:lvl8pPr marL="4267093" defTabSz="1219170">
              <a:defRPr sz="2400"/>
            </a:lvl8pPr>
            <a:lvl9pPr marL="4876678" defTabSz="1219170">
              <a:defRPr sz="2400"/>
            </a:lvl9pPr>
          </a:lstStyle>
          <a:p>
            <a:pPr>
              <a:lnSpc>
                <a:spcPct val="120000"/>
              </a:lnSpc>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rPr>
              <a:t>点击输入您的文字内容或复制粘贴具体文本、用简明扼要的文字说明此项内容。</a:t>
            </a:r>
            <a:endParaRPr lang="en-US" altLang="zh-CN" sz="1400"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sp>
        <p:nvSpPr>
          <p:cNvPr id="19" name="文本框 9">
            <a:extLst>
              <a:ext uri="{FF2B5EF4-FFF2-40B4-BE49-F238E27FC236}">
                <a16:creationId xmlns="" xmlns:a16="http://schemas.microsoft.com/office/drawing/2014/main" id="{62C1429D-10DB-0D42-8183-F56969D9F17C}"/>
              </a:ext>
            </a:extLst>
          </p:cNvPr>
          <p:cNvSpPr txBox="1"/>
          <p:nvPr/>
        </p:nvSpPr>
        <p:spPr>
          <a:xfrm>
            <a:off x="1782342" y="1930161"/>
            <a:ext cx="1981477" cy="328231"/>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t">
            <a:noAutofit/>
          </a:bodyPr>
          <a:lstStyle>
            <a:defPPr>
              <a:defRPr lang="zh-CN"/>
            </a:defPPr>
            <a:lvl1pPr defTabSz="1219170">
              <a:spcBef>
                <a:spcPct val="0"/>
              </a:spcBef>
              <a:defRPr cap="all">
                <a:solidFill>
                  <a:schemeClr val="tx1">
                    <a:lumMod val="65000"/>
                    <a:lumOff val="35000"/>
                  </a:schemeClr>
                </a:solidFill>
                <a:latin typeface="微软雅黑" pitchFamily="34" charset="-122"/>
                <a:ea typeface="微软雅黑" pitchFamily="34" charset="-122"/>
                <a:cs typeface="+mj-cs"/>
              </a:defRPr>
            </a:lvl1pPr>
            <a:lvl2pPr marL="0" lvl="1" defTabSz="1219170">
              <a:defRPr sz="2054">
                <a:solidFill>
                  <a:schemeClr val="tx1">
                    <a:lumMod val="65000"/>
                    <a:lumOff val="35000"/>
                  </a:schemeClr>
                </a:solidFill>
                <a:latin typeface="微软雅黑" panose="020B0503020204020204" pitchFamily="34" charset="-122"/>
                <a:ea typeface="微软雅黑" panose="020B0503020204020204" pitchFamily="34" charset="-122"/>
              </a:defRPr>
            </a:lvl2pPr>
            <a:lvl3pPr marL="1219170" defTabSz="1219170">
              <a:defRPr sz="2400"/>
            </a:lvl3pPr>
            <a:lvl4pPr marL="1828754" defTabSz="1219170">
              <a:defRPr sz="2400"/>
            </a:lvl4pPr>
            <a:lvl5pPr marL="2438339" defTabSz="1219170">
              <a:defRPr sz="2400"/>
            </a:lvl5pPr>
            <a:lvl6pPr marL="3047924" defTabSz="1219170">
              <a:defRPr sz="2400"/>
            </a:lvl6pPr>
            <a:lvl7pPr marL="3657509" defTabSz="1219170">
              <a:defRPr sz="2400"/>
            </a:lvl7pPr>
            <a:lvl8pPr marL="4267093" defTabSz="1219170">
              <a:defRPr sz="2400"/>
            </a:lvl8pPr>
            <a:lvl9pPr marL="4876678" defTabSz="1219170">
              <a:defRPr sz="2400"/>
            </a:lvl9pPr>
          </a:lstStyle>
          <a:p>
            <a:pPr lvl="1"/>
            <a:r>
              <a:rPr lang="zh-CN" altLang="en-US" sz="2000" b="1" dirty="0">
                <a:solidFill>
                  <a:schemeClr val="tx1">
                    <a:lumMod val="75000"/>
                    <a:lumOff val="25000"/>
                  </a:schemeClr>
                </a:solidFill>
                <a:latin typeface="Source Han Sans CN" panose="020B0500000000000000" pitchFamily="34" charset="-128"/>
                <a:ea typeface="Source Han Sans CN" panose="020B0500000000000000" pitchFamily="34" charset="-128"/>
              </a:rPr>
              <a:t>输入标题文本</a:t>
            </a:r>
          </a:p>
        </p:txBody>
      </p:sp>
      <p:sp>
        <p:nvSpPr>
          <p:cNvPr id="20" name="矩形 19">
            <a:extLst>
              <a:ext uri="{FF2B5EF4-FFF2-40B4-BE49-F238E27FC236}">
                <a16:creationId xmlns="" xmlns:a16="http://schemas.microsoft.com/office/drawing/2014/main" id="{08CCF99D-83BE-5F48-9F69-B04F4489932D}"/>
              </a:ext>
            </a:extLst>
          </p:cNvPr>
          <p:cNvSpPr/>
          <p:nvPr/>
        </p:nvSpPr>
        <p:spPr>
          <a:xfrm>
            <a:off x="1148470" y="5120283"/>
            <a:ext cx="2615349" cy="532903"/>
          </a:xfrm>
          <a:prstGeom prst="rect">
            <a:avLst/>
          </a:prstGeom>
        </p:spPr>
        <p:txBody>
          <a:bodyPr wrap="square">
            <a:spAutoFit/>
          </a:bodyPr>
          <a:lstStyle/>
          <a:p>
            <a:pPr algn="ctr">
              <a:lnSpc>
                <a:spcPct val="11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使用我们的</a:t>
            </a:r>
            <a:r>
              <a:rPr lang="en" altLang="zh-CN"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PPT</a:t>
            </a: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模板</a:t>
            </a:r>
          </a:p>
          <a:p>
            <a:pPr algn="ctr">
              <a:lnSpc>
                <a:spcPct val="11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请在此输入文字内容</a:t>
            </a:r>
          </a:p>
        </p:txBody>
      </p:sp>
      <p:sp>
        <p:nvSpPr>
          <p:cNvPr id="21" name="矩形 20">
            <a:extLst>
              <a:ext uri="{FF2B5EF4-FFF2-40B4-BE49-F238E27FC236}">
                <a16:creationId xmlns="" xmlns:a16="http://schemas.microsoft.com/office/drawing/2014/main" id="{C4A9D7A7-7D7A-B242-8AF6-DDB1F6777DAB}"/>
              </a:ext>
            </a:extLst>
          </p:cNvPr>
          <p:cNvSpPr/>
          <p:nvPr/>
        </p:nvSpPr>
        <p:spPr>
          <a:xfrm>
            <a:off x="3177217" y="5120283"/>
            <a:ext cx="2615349" cy="532903"/>
          </a:xfrm>
          <a:prstGeom prst="rect">
            <a:avLst/>
          </a:prstGeom>
        </p:spPr>
        <p:txBody>
          <a:bodyPr wrap="square">
            <a:spAutoFit/>
          </a:bodyPr>
          <a:lstStyle/>
          <a:p>
            <a:pPr algn="ctr">
              <a:lnSpc>
                <a:spcPct val="11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使用我们的</a:t>
            </a:r>
            <a:r>
              <a:rPr lang="en" altLang="zh-CN"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PPT</a:t>
            </a: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模板</a:t>
            </a:r>
          </a:p>
          <a:p>
            <a:pPr algn="ctr">
              <a:lnSpc>
                <a:spcPct val="11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请在此输入文字内容</a:t>
            </a:r>
          </a:p>
        </p:txBody>
      </p:sp>
      <p:sp>
        <p:nvSpPr>
          <p:cNvPr id="22" name="矩形 21">
            <a:extLst>
              <a:ext uri="{FF2B5EF4-FFF2-40B4-BE49-F238E27FC236}">
                <a16:creationId xmlns="" xmlns:a16="http://schemas.microsoft.com/office/drawing/2014/main" id="{EB576822-886B-E146-81AE-F3BE61823A81}"/>
              </a:ext>
            </a:extLst>
          </p:cNvPr>
          <p:cNvSpPr/>
          <p:nvPr/>
        </p:nvSpPr>
        <p:spPr>
          <a:xfrm>
            <a:off x="6345052" y="5120283"/>
            <a:ext cx="2615349" cy="532903"/>
          </a:xfrm>
          <a:prstGeom prst="rect">
            <a:avLst/>
          </a:prstGeom>
        </p:spPr>
        <p:txBody>
          <a:bodyPr wrap="square">
            <a:spAutoFit/>
          </a:bodyPr>
          <a:lstStyle/>
          <a:p>
            <a:pPr algn="ctr">
              <a:lnSpc>
                <a:spcPct val="11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使用我们的</a:t>
            </a:r>
            <a:r>
              <a:rPr lang="en" altLang="zh-CN"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PPT</a:t>
            </a: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模板</a:t>
            </a:r>
          </a:p>
          <a:p>
            <a:pPr algn="ctr">
              <a:lnSpc>
                <a:spcPct val="11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请在此输入文字内容</a:t>
            </a:r>
          </a:p>
        </p:txBody>
      </p:sp>
      <p:sp>
        <p:nvSpPr>
          <p:cNvPr id="23" name="矩形 22">
            <a:extLst>
              <a:ext uri="{FF2B5EF4-FFF2-40B4-BE49-F238E27FC236}">
                <a16:creationId xmlns="" xmlns:a16="http://schemas.microsoft.com/office/drawing/2014/main" id="{FF501997-92A4-5E4E-A04D-E089B840526B}"/>
              </a:ext>
            </a:extLst>
          </p:cNvPr>
          <p:cNvSpPr/>
          <p:nvPr/>
        </p:nvSpPr>
        <p:spPr>
          <a:xfrm>
            <a:off x="8428182" y="5120283"/>
            <a:ext cx="2615349" cy="532903"/>
          </a:xfrm>
          <a:prstGeom prst="rect">
            <a:avLst/>
          </a:prstGeom>
        </p:spPr>
        <p:txBody>
          <a:bodyPr wrap="square">
            <a:spAutoFit/>
          </a:bodyPr>
          <a:lstStyle/>
          <a:p>
            <a:pPr algn="ctr">
              <a:lnSpc>
                <a:spcPct val="11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使用我们的</a:t>
            </a:r>
            <a:r>
              <a:rPr lang="en" altLang="zh-CN"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PPT</a:t>
            </a: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模板</a:t>
            </a:r>
          </a:p>
          <a:p>
            <a:pPr algn="ctr">
              <a:lnSpc>
                <a:spcPct val="110000"/>
              </a:lnSpc>
              <a:spcBef>
                <a:spcPct val="0"/>
              </a:spcBef>
              <a:buNone/>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请在此输入文字内容</a:t>
            </a:r>
          </a:p>
        </p:txBody>
      </p:sp>
    </p:spTree>
    <p:extLst>
      <p:ext uri="{BB962C8B-B14F-4D97-AF65-F5344CB8AC3E}">
        <p14:creationId xmlns:p14="http://schemas.microsoft.com/office/powerpoint/2010/main" val="3144543169"/>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dissolve">
                                      <p:cBhvr>
                                        <p:cTn id="10" dur="500"/>
                                        <p:tgtEl>
                                          <p:spTgt spid="4"/>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dissolve">
                                      <p:cBhvr>
                                        <p:cTn id="13" dur="500"/>
                                        <p:tgtEl>
                                          <p:spTgt spid="5"/>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dissolve">
                                      <p:cBhvr>
                                        <p:cTn id="16" dur="500"/>
                                        <p:tgtEl>
                                          <p:spTgt spid="6"/>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dissolve">
                                      <p:cBhvr>
                                        <p:cTn id="19" dur="500"/>
                                        <p:tgtEl>
                                          <p:spTgt spid="7"/>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dissolve">
                                      <p:cBhvr>
                                        <p:cTn id="25" dur="500"/>
                                        <p:tgtEl>
                                          <p:spTgt spid="9"/>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dissolve">
                                      <p:cBhvr>
                                        <p:cTn id="28" dur="500"/>
                                        <p:tgtEl>
                                          <p:spTgt spid="10"/>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dissolve">
                                      <p:cBhvr>
                                        <p:cTn id="31" dur="500"/>
                                        <p:tgtEl>
                                          <p:spTgt spid="11"/>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dissolve">
                                      <p:cBhvr>
                                        <p:cTn id="34" dur="500"/>
                                        <p:tgtEl>
                                          <p:spTgt spid="12"/>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dissolve">
                                      <p:cBhvr>
                                        <p:cTn id="37" dur="500"/>
                                        <p:tgtEl>
                                          <p:spTgt spid="13"/>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dissolve">
                                      <p:cBhvr>
                                        <p:cTn id="40" dur="500"/>
                                        <p:tgtEl>
                                          <p:spTgt spid="14"/>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dissolve">
                                      <p:cBhvr>
                                        <p:cTn id="43" dur="500"/>
                                        <p:tgtEl>
                                          <p:spTgt spid="15"/>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16"/>
                                        </p:tgtEl>
                                        <p:attrNameLst>
                                          <p:attrName>style.visibility</p:attrName>
                                        </p:attrNameLst>
                                      </p:cBhvr>
                                      <p:to>
                                        <p:strVal val="visible"/>
                                      </p:to>
                                    </p:set>
                                    <p:animEffect transition="in" filter="dissolve">
                                      <p:cBhvr>
                                        <p:cTn id="46" dur="500"/>
                                        <p:tgtEl>
                                          <p:spTgt spid="16"/>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17"/>
                                        </p:tgtEl>
                                        <p:attrNameLst>
                                          <p:attrName>style.visibility</p:attrName>
                                        </p:attrNameLst>
                                      </p:cBhvr>
                                      <p:to>
                                        <p:strVal val="visible"/>
                                      </p:to>
                                    </p:set>
                                    <p:animEffect transition="in" filter="dissolve">
                                      <p:cBhvr>
                                        <p:cTn id="49" dur="500"/>
                                        <p:tgtEl>
                                          <p:spTgt spid="17"/>
                                        </p:tgtEl>
                                      </p:cBhvr>
                                    </p:animEffect>
                                  </p:childTnLst>
                                </p:cTn>
                              </p:par>
                              <p:par>
                                <p:cTn id="50" presetID="9" presetClass="entr" presetSubtype="0" fill="hold" grpId="0" nodeType="with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dissolve">
                                      <p:cBhvr>
                                        <p:cTn id="52" dur="500"/>
                                        <p:tgtEl>
                                          <p:spTgt spid="18"/>
                                        </p:tgtEl>
                                      </p:cBhvr>
                                    </p:animEffect>
                                  </p:childTnLst>
                                </p:cTn>
                              </p:par>
                              <p:par>
                                <p:cTn id="53" presetID="9" presetClass="entr" presetSubtype="0" fill="hold" grpId="0" nodeType="withEffect">
                                  <p:stCondLst>
                                    <p:cond delay="0"/>
                                  </p:stCondLst>
                                  <p:childTnLst>
                                    <p:set>
                                      <p:cBhvr>
                                        <p:cTn id="54" dur="1" fill="hold">
                                          <p:stCondLst>
                                            <p:cond delay="0"/>
                                          </p:stCondLst>
                                        </p:cTn>
                                        <p:tgtEl>
                                          <p:spTgt spid="19"/>
                                        </p:tgtEl>
                                        <p:attrNameLst>
                                          <p:attrName>style.visibility</p:attrName>
                                        </p:attrNameLst>
                                      </p:cBhvr>
                                      <p:to>
                                        <p:strVal val="visible"/>
                                      </p:to>
                                    </p:set>
                                    <p:animEffect transition="in" filter="dissolve">
                                      <p:cBhvr>
                                        <p:cTn id="55" dur="500"/>
                                        <p:tgtEl>
                                          <p:spTgt spid="19"/>
                                        </p:tgtEl>
                                      </p:cBhvr>
                                    </p:animEffect>
                                  </p:childTnLst>
                                </p:cTn>
                              </p:par>
                              <p:par>
                                <p:cTn id="56" presetID="9" presetClass="entr" presetSubtype="0" fill="hold" grpId="0" nodeType="withEffect">
                                  <p:stCondLst>
                                    <p:cond delay="0"/>
                                  </p:stCondLst>
                                  <p:childTnLst>
                                    <p:set>
                                      <p:cBhvr>
                                        <p:cTn id="57" dur="1" fill="hold">
                                          <p:stCondLst>
                                            <p:cond delay="0"/>
                                          </p:stCondLst>
                                        </p:cTn>
                                        <p:tgtEl>
                                          <p:spTgt spid="20"/>
                                        </p:tgtEl>
                                        <p:attrNameLst>
                                          <p:attrName>style.visibility</p:attrName>
                                        </p:attrNameLst>
                                      </p:cBhvr>
                                      <p:to>
                                        <p:strVal val="visible"/>
                                      </p:to>
                                    </p:set>
                                    <p:animEffect transition="in" filter="dissolve">
                                      <p:cBhvr>
                                        <p:cTn id="58" dur="500"/>
                                        <p:tgtEl>
                                          <p:spTgt spid="20"/>
                                        </p:tgtEl>
                                      </p:cBhvr>
                                    </p:animEffect>
                                  </p:childTnLst>
                                </p:cTn>
                              </p:par>
                              <p:par>
                                <p:cTn id="59" presetID="9" presetClass="entr" presetSubtype="0" fill="hold" grpId="0" nodeType="withEffect">
                                  <p:stCondLst>
                                    <p:cond delay="0"/>
                                  </p:stCondLst>
                                  <p:childTnLst>
                                    <p:set>
                                      <p:cBhvr>
                                        <p:cTn id="60" dur="1" fill="hold">
                                          <p:stCondLst>
                                            <p:cond delay="0"/>
                                          </p:stCondLst>
                                        </p:cTn>
                                        <p:tgtEl>
                                          <p:spTgt spid="21"/>
                                        </p:tgtEl>
                                        <p:attrNameLst>
                                          <p:attrName>style.visibility</p:attrName>
                                        </p:attrNameLst>
                                      </p:cBhvr>
                                      <p:to>
                                        <p:strVal val="visible"/>
                                      </p:to>
                                    </p:set>
                                    <p:animEffect transition="in" filter="dissolve">
                                      <p:cBhvr>
                                        <p:cTn id="61" dur="500"/>
                                        <p:tgtEl>
                                          <p:spTgt spid="21"/>
                                        </p:tgtEl>
                                      </p:cBhvr>
                                    </p:animEffect>
                                  </p:childTnLst>
                                </p:cTn>
                              </p:par>
                              <p:par>
                                <p:cTn id="62" presetID="9" presetClass="entr" presetSubtype="0" fill="hold" grpId="0" nodeType="withEffect">
                                  <p:stCondLst>
                                    <p:cond delay="0"/>
                                  </p:stCondLst>
                                  <p:childTnLst>
                                    <p:set>
                                      <p:cBhvr>
                                        <p:cTn id="63" dur="1" fill="hold">
                                          <p:stCondLst>
                                            <p:cond delay="0"/>
                                          </p:stCondLst>
                                        </p:cTn>
                                        <p:tgtEl>
                                          <p:spTgt spid="22"/>
                                        </p:tgtEl>
                                        <p:attrNameLst>
                                          <p:attrName>style.visibility</p:attrName>
                                        </p:attrNameLst>
                                      </p:cBhvr>
                                      <p:to>
                                        <p:strVal val="visible"/>
                                      </p:to>
                                    </p:set>
                                    <p:animEffect transition="in" filter="dissolve">
                                      <p:cBhvr>
                                        <p:cTn id="64" dur="500"/>
                                        <p:tgtEl>
                                          <p:spTgt spid="22"/>
                                        </p:tgtEl>
                                      </p:cBhvr>
                                    </p:animEffect>
                                  </p:childTnLst>
                                </p:cTn>
                              </p:par>
                              <p:par>
                                <p:cTn id="65" presetID="9" presetClass="entr" presetSubtype="0" fill="hold" grpId="0" nodeType="withEffect">
                                  <p:stCondLst>
                                    <p:cond delay="0"/>
                                  </p:stCondLst>
                                  <p:childTnLst>
                                    <p:set>
                                      <p:cBhvr>
                                        <p:cTn id="66" dur="1" fill="hold">
                                          <p:stCondLst>
                                            <p:cond delay="0"/>
                                          </p:stCondLst>
                                        </p:cTn>
                                        <p:tgtEl>
                                          <p:spTgt spid="23"/>
                                        </p:tgtEl>
                                        <p:attrNameLst>
                                          <p:attrName>style.visibility</p:attrName>
                                        </p:attrNameLst>
                                      </p:cBhvr>
                                      <p:to>
                                        <p:strVal val="visible"/>
                                      </p:to>
                                    </p:set>
                                    <p:animEffect transition="in" filter="dissolve">
                                      <p:cBhvr>
                                        <p:cTn id="6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P spid="7" grpId="0" animBg="1"/>
      <p:bldP spid="8" grpId="0" animBg="1"/>
      <p:bldP spid="9" grpId="0"/>
      <p:bldP spid="10" grpId="0"/>
      <p:bldP spid="11" grpId="0" animBg="1"/>
      <p:bldP spid="12" grpId="0" animBg="1"/>
      <p:bldP spid="13" grpId="0" animBg="1"/>
      <p:bldP spid="14" grpId="0" animBg="1"/>
      <p:bldP spid="15" grpId="0"/>
      <p:bldP spid="16" grpId="0"/>
      <p:bldP spid="17" grpId="0"/>
      <p:bldP spid="18" grpId="0"/>
      <p:bldP spid="19" grpId="0"/>
      <p:bldP spid="20" grpId="0"/>
      <p:bldP spid="21" grpId="0"/>
      <p:bldP spid="22" grpId="0"/>
      <p:bldP spid="2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 xmlns:a16="http://schemas.microsoft.com/office/drawing/2014/main" id="{4F60E9A5-9C7F-D14E-B628-1F09166D8681}"/>
              </a:ext>
            </a:extLst>
          </p:cNvPr>
          <p:cNvSpPr txBox="1"/>
          <p:nvPr/>
        </p:nvSpPr>
        <p:spPr>
          <a:xfrm>
            <a:off x="965200" y="228600"/>
            <a:ext cx="2236510" cy="400110"/>
          </a:xfrm>
          <a:prstGeom prst="rect">
            <a:avLst/>
          </a:prstGeom>
          <a:noFill/>
        </p:spPr>
        <p:txBody>
          <a:bodyPr wrap="none" rtlCol="0">
            <a:spAutoFit/>
          </a:bodyPr>
          <a:lstStyle/>
          <a:p>
            <a:r>
              <a:rPr kumimoji="1" lang="zh-CN" altLang="en-US" sz="2000">
                <a:solidFill>
                  <a:schemeClr val="tx1">
                    <a:lumMod val="75000"/>
                    <a:lumOff val="25000"/>
                  </a:schemeClr>
                </a:solidFill>
              </a:rPr>
              <a:t>未来发展方向规划</a:t>
            </a:r>
          </a:p>
        </p:txBody>
      </p:sp>
      <p:grpSp>
        <p:nvGrpSpPr>
          <p:cNvPr id="3" name="Group 27">
            <a:extLst>
              <a:ext uri="{FF2B5EF4-FFF2-40B4-BE49-F238E27FC236}">
                <a16:creationId xmlns="" xmlns:a16="http://schemas.microsoft.com/office/drawing/2014/main" id="{B9FF2AA6-6AFC-354A-830C-D8C2967B4E5D}"/>
              </a:ext>
            </a:extLst>
          </p:cNvPr>
          <p:cNvGrpSpPr/>
          <p:nvPr/>
        </p:nvGrpSpPr>
        <p:grpSpPr>
          <a:xfrm>
            <a:off x="3101798" y="2358704"/>
            <a:ext cx="5748512" cy="0"/>
            <a:chOff x="1374601" y="2292350"/>
            <a:chExt cx="5748512" cy="0"/>
          </a:xfrm>
        </p:grpSpPr>
        <p:sp>
          <p:nvSpPr>
            <p:cNvPr id="4" name="Line 23">
              <a:extLst>
                <a:ext uri="{FF2B5EF4-FFF2-40B4-BE49-F238E27FC236}">
                  <a16:creationId xmlns="" xmlns:a16="http://schemas.microsoft.com/office/drawing/2014/main" id="{F921CEF0-6290-7242-B473-BE37A4A79597}"/>
                </a:ext>
              </a:extLst>
            </p:cNvPr>
            <p:cNvSpPr>
              <a:spLocks noChangeShapeType="1"/>
            </p:cNvSpPr>
            <p:nvPr/>
          </p:nvSpPr>
          <p:spPr bwMode="auto">
            <a:xfrm flipH="1">
              <a:off x="1374601" y="2292350"/>
              <a:ext cx="180975" cy="0"/>
            </a:xfrm>
            <a:prstGeom prst="line">
              <a:avLst/>
            </a:prstGeom>
            <a:noFill/>
            <a:ln w="25400" cap="rnd">
              <a:solidFill>
                <a:schemeClr val="tx1">
                  <a:lumMod val="75000"/>
                  <a:lumOff val="2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en-US" sz="1350">
                <a:ea typeface="微软雅黑" panose="020B0503020204020204" pitchFamily="34" charset="-122"/>
                <a:cs typeface="+mn-ea"/>
                <a:sym typeface="+mn-lt"/>
              </a:endParaRPr>
            </a:p>
          </p:txBody>
        </p:sp>
        <p:sp>
          <p:nvSpPr>
            <p:cNvPr id="5" name="Line 6">
              <a:extLst>
                <a:ext uri="{FF2B5EF4-FFF2-40B4-BE49-F238E27FC236}">
                  <a16:creationId xmlns="" xmlns:a16="http://schemas.microsoft.com/office/drawing/2014/main" id="{AA807999-09E5-D345-88CB-1214D0D9D0B1}"/>
                </a:ext>
              </a:extLst>
            </p:cNvPr>
            <p:cNvSpPr>
              <a:spLocks noChangeShapeType="1"/>
            </p:cNvSpPr>
            <p:nvPr/>
          </p:nvSpPr>
          <p:spPr bwMode="auto">
            <a:xfrm>
              <a:off x="1550988" y="2292350"/>
              <a:ext cx="5572125" cy="0"/>
            </a:xfrm>
            <a:prstGeom prst="line">
              <a:avLst/>
            </a:prstGeom>
            <a:noFill/>
            <a:ln w="3175" cap="flat">
              <a:solidFill>
                <a:schemeClr val="tx1">
                  <a:lumMod val="75000"/>
                  <a:lumOff val="25000"/>
                </a:schemeClr>
              </a:solidFill>
              <a:prstDash val="dash"/>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en-US" sz="1350">
                <a:ea typeface="微软雅黑" panose="020B0503020204020204" pitchFamily="34" charset="-122"/>
                <a:cs typeface="+mn-ea"/>
                <a:sym typeface="+mn-lt"/>
              </a:endParaRPr>
            </a:p>
          </p:txBody>
        </p:sp>
      </p:grpSp>
      <p:grpSp>
        <p:nvGrpSpPr>
          <p:cNvPr id="6" name="Group 38">
            <a:extLst>
              <a:ext uri="{FF2B5EF4-FFF2-40B4-BE49-F238E27FC236}">
                <a16:creationId xmlns="" xmlns:a16="http://schemas.microsoft.com/office/drawing/2014/main" id="{C695714A-F1FE-4A4A-9354-D2BBF3142A02}"/>
              </a:ext>
            </a:extLst>
          </p:cNvPr>
          <p:cNvGrpSpPr/>
          <p:nvPr/>
        </p:nvGrpSpPr>
        <p:grpSpPr>
          <a:xfrm>
            <a:off x="3101798" y="3384229"/>
            <a:ext cx="5748512" cy="0"/>
            <a:chOff x="1374601" y="2292350"/>
            <a:chExt cx="5748512" cy="0"/>
          </a:xfrm>
        </p:grpSpPr>
        <p:sp>
          <p:nvSpPr>
            <p:cNvPr id="7" name="Line 23">
              <a:extLst>
                <a:ext uri="{FF2B5EF4-FFF2-40B4-BE49-F238E27FC236}">
                  <a16:creationId xmlns="" xmlns:a16="http://schemas.microsoft.com/office/drawing/2014/main" id="{0E4A98B5-6DC4-8B46-8768-977EAFE4B80C}"/>
                </a:ext>
              </a:extLst>
            </p:cNvPr>
            <p:cNvSpPr>
              <a:spLocks noChangeShapeType="1"/>
            </p:cNvSpPr>
            <p:nvPr/>
          </p:nvSpPr>
          <p:spPr bwMode="auto">
            <a:xfrm flipH="1">
              <a:off x="1374601" y="2292350"/>
              <a:ext cx="180975" cy="0"/>
            </a:xfrm>
            <a:prstGeom prst="line">
              <a:avLst/>
            </a:prstGeom>
            <a:noFill/>
            <a:ln w="25400" cap="rnd">
              <a:solidFill>
                <a:schemeClr val="tx1">
                  <a:lumMod val="75000"/>
                  <a:lumOff val="2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en-US" sz="1350">
                <a:ea typeface="微软雅黑" panose="020B0503020204020204" pitchFamily="34" charset="-122"/>
                <a:cs typeface="+mn-ea"/>
                <a:sym typeface="+mn-lt"/>
              </a:endParaRPr>
            </a:p>
          </p:txBody>
        </p:sp>
        <p:sp>
          <p:nvSpPr>
            <p:cNvPr id="8" name="Line 6">
              <a:extLst>
                <a:ext uri="{FF2B5EF4-FFF2-40B4-BE49-F238E27FC236}">
                  <a16:creationId xmlns="" xmlns:a16="http://schemas.microsoft.com/office/drawing/2014/main" id="{B2080184-A49A-094C-B6CF-831A2E0E7540}"/>
                </a:ext>
              </a:extLst>
            </p:cNvPr>
            <p:cNvSpPr>
              <a:spLocks noChangeShapeType="1"/>
            </p:cNvSpPr>
            <p:nvPr/>
          </p:nvSpPr>
          <p:spPr bwMode="auto">
            <a:xfrm>
              <a:off x="1550988" y="2292350"/>
              <a:ext cx="5572125" cy="0"/>
            </a:xfrm>
            <a:prstGeom prst="line">
              <a:avLst/>
            </a:prstGeom>
            <a:noFill/>
            <a:ln w="3175" cap="flat">
              <a:solidFill>
                <a:schemeClr val="tx1">
                  <a:lumMod val="75000"/>
                  <a:lumOff val="25000"/>
                </a:schemeClr>
              </a:solidFill>
              <a:prstDash val="dash"/>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en-US" sz="1350">
                <a:ea typeface="微软雅黑" panose="020B0503020204020204" pitchFamily="34" charset="-122"/>
                <a:cs typeface="+mn-ea"/>
                <a:sym typeface="+mn-lt"/>
              </a:endParaRPr>
            </a:p>
          </p:txBody>
        </p:sp>
      </p:grpSp>
      <p:grpSp>
        <p:nvGrpSpPr>
          <p:cNvPr id="9" name="Group 44">
            <a:extLst>
              <a:ext uri="{FF2B5EF4-FFF2-40B4-BE49-F238E27FC236}">
                <a16:creationId xmlns="" xmlns:a16="http://schemas.microsoft.com/office/drawing/2014/main" id="{B27D3BE0-570D-8143-9B54-A88369A64AF8}"/>
              </a:ext>
            </a:extLst>
          </p:cNvPr>
          <p:cNvGrpSpPr/>
          <p:nvPr/>
        </p:nvGrpSpPr>
        <p:grpSpPr>
          <a:xfrm>
            <a:off x="3101798" y="4409755"/>
            <a:ext cx="5748512" cy="0"/>
            <a:chOff x="1374601" y="2292350"/>
            <a:chExt cx="5748512" cy="0"/>
          </a:xfrm>
        </p:grpSpPr>
        <p:sp>
          <p:nvSpPr>
            <p:cNvPr id="10" name="Line 23">
              <a:extLst>
                <a:ext uri="{FF2B5EF4-FFF2-40B4-BE49-F238E27FC236}">
                  <a16:creationId xmlns="" xmlns:a16="http://schemas.microsoft.com/office/drawing/2014/main" id="{7184F737-F5B1-6045-ABE8-8D76AA6842D1}"/>
                </a:ext>
              </a:extLst>
            </p:cNvPr>
            <p:cNvSpPr>
              <a:spLocks noChangeShapeType="1"/>
            </p:cNvSpPr>
            <p:nvPr/>
          </p:nvSpPr>
          <p:spPr bwMode="auto">
            <a:xfrm flipH="1">
              <a:off x="1374601" y="2292350"/>
              <a:ext cx="180975" cy="0"/>
            </a:xfrm>
            <a:prstGeom prst="line">
              <a:avLst/>
            </a:prstGeom>
            <a:noFill/>
            <a:ln w="25400" cap="rnd">
              <a:solidFill>
                <a:schemeClr val="tx1">
                  <a:lumMod val="75000"/>
                  <a:lumOff val="2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en-US" sz="1350">
                <a:ea typeface="微软雅黑" panose="020B0503020204020204" pitchFamily="34" charset="-122"/>
                <a:cs typeface="+mn-ea"/>
                <a:sym typeface="+mn-lt"/>
              </a:endParaRPr>
            </a:p>
          </p:txBody>
        </p:sp>
        <p:sp>
          <p:nvSpPr>
            <p:cNvPr id="11" name="Line 6">
              <a:extLst>
                <a:ext uri="{FF2B5EF4-FFF2-40B4-BE49-F238E27FC236}">
                  <a16:creationId xmlns="" xmlns:a16="http://schemas.microsoft.com/office/drawing/2014/main" id="{582C0880-1BA1-B24A-8473-0C53F0D00D83}"/>
                </a:ext>
              </a:extLst>
            </p:cNvPr>
            <p:cNvSpPr>
              <a:spLocks noChangeShapeType="1"/>
            </p:cNvSpPr>
            <p:nvPr/>
          </p:nvSpPr>
          <p:spPr bwMode="auto">
            <a:xfrm>
              <a:off x="1550988" y="2292350"/>
              <a:ext cx="5572125" cy="0"/>
            </a:xfrm>
            <a:prstGeom prst="line">
              <a:avLst/>
            </a:prstGeom>
            <a:noFill/>
            <a:ln w="3175" cap="flat">
              <a:solidFill>
                <a:schemeClr val="tx1">
                  <a:lumMod val="75000"/>
                  <a:lumOff val="25000"/>
                </a:schemeClr>
              </a:solidFill>
              <a:prstDash val="dash"/>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en-US" sz="1350">
                <a:ea typeface="微软雅黑" panose="020B0503020204020204" pitchFamily="34" charset="-122"/>
                <a:cs typeface="+mn-ea"/>
                <a:sym typeface="+mn-lt"/>
              </a:endParaRPr>
            </a:p>
          </p:txBody>
        </p:sp>
      </p:grpSp>
      <p:grpSp>
        <p:nvGrpSpPr>
          <p:cNvPr id="12" name="Group 50">
            <a:extLst>
              <a:ext uri="{FF2B5EF4-FFF2-40B4-BE49-F238E27FC236}">
                <a16:creationId xmlns="" xmlns:a16="http://schemas.microsoft.com/office/drawing/2014/main" id="{172DC4BF-4BA9-7A4C-8E0D-984A845DB9FE}"/>
              </a:ext>
            </a:extLst>
          </p:cNvPr>
          <p:cNvGrpSpPr/>
          <p:nvPr/>
        </p:nvGrpSpPr>
        <p:grpSpPr>
          <a:xfrm>
            <a:off x="3101798" y="5435279"/>
            <a:ext cx="5748512" cy="0"/>
            <a:chOff x="1374601" y="2292350"/>
            <a:chExt cx="5748512" cy="0"/>
          </a:xfrm>
        </p:grpSpPr>
        <p:sp>
          <p:nvSpPr>
            <p:cNvPr id="13" name="Line 23">
              <a:extLst>
                <a:ext uri="{FF2B5EF4-FFF2-40B4-BE49-F238E27FC236}">
                  <a16:creationId xmlns="" xmlns:a16="http://schemas.microsoft.com/office/drawing/2014/main" id="{486ADE9C-1C19-D74B-BCEC-0F6300430ECA}"/>
                </a:ext>
              </a:extLst>
            </p:cNvPr>
            <p:cNvSpPr>
              <a:spLocks noChangeShapeType="1"/>
            </p:cNvSpPr>
            <p:nvPr/>
          </p:nvSpPr>
          <p:spPr bwMode="auto">
            <a:xfrm flipH="1">
              <a:off x="1374601" y="2292350"/>
              <a:ext cx="180975" cy="0"/>
            </a:xfrm>
            <a:prstGeom prst="line">
              <a:avLst/>
            </a:prstGeom>
            <a:noFill/>
            <a:ln w="25400" cap="rnd">
              <a:solidFill>
                <a:schemeClr val="tx1">
                  <a:lumMod val="75000"/>
                  <a:lumOff val="2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en-US" sz="1350">
                <a:ea typeface="微软雅黑" panose="020B0503020204020204" pitchFamily="34" charset="-122"/>
                <a:cs typeface="+mn-ea"/>
                <a:sym typeface="+mn-lt"/>
              </a:endParaRPr>
            </a:p>
          </p:txBody>
        </p:sp>
        <p:sp>
          <p:nvSpPr>
            <p:cNvPr id="14" name="Line 6">
              <a:extLst>
                <a:ext uri="{FF2B5EF4-FFF2-40B4-BE49-F238E27FC236}">
                  <a16:creationId xmlns="" xmlns:a16="http://schemas.microsoft.com/office/drawing/2014/main" id="{0445AB24-C40F-1A48-9A47-EDE604EE3484}"/>
                </a:ext>
              </a:extLst>
            </p:cNvPr>
            <p:cNvSpPr>
              <a:spLocks noChangeShapeType="1"/>
            </p:cNvSpPr>
            <p:nvPr/>
          </p:nvSpPr>
          <p:spPr bwMode="auto">
            <a:xfrm>
              <a:off x="1550988" y="2292350"/>
              <a:ext cx="5572125" cy="0"/>
            </a:xfrm>
            <a:prstGeom prst="line">
              <a:avLst/>
            </a:prstGeom>
            <a:noFill/>
            <a:ln w="3175" cap="flat">
              <a:solidFill>
                <a:schemeClr val="tx1">
                  <a:lumMod val="75000"/>
                  <a:lumOff val="25000"/>
                </a:schemeClr>
              </a:solidFill>
              <a:prstDash val="dash"/>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en-US" sz="1350">
                <a:ea typeface="微软雅黑" panose="020B0503020204020204" pitchFamily="34" charset="-122"/>
                <a:cs typeface="+mn-ea"/>
                <a:sym typeface="+mn-lt"/>
              </a:endParaRPr>
            </a:p>
          </p:txBody>
        </p:sp>
      </p:grpSp>
      <p:sp>
        <p:nvSpPr>
          <p:cNvPr id="15" name="Freeform 17">
            <a:extLst>
              <a:ext uri="{FF2B5EF4-FFF2-40B4-BE49-F238E27FC236}">
                <a16:creationId xmlns="" xmlns:a16="http://schemas.microsoft.com/office/drawing/2014/main" id="{F93E5717-31BB-EF40-A46F-CD87B4E142DA}"/>
              </a:ext>
            </a:extLst>
          </p:cNvPr>
          <p:cNvSpPr/>
          <p:nvPr/>
        </p:nvSpPr>
        <p:spPr bwMode="auto">
          <a:xfrm>
            <a:off x="8474078" y="1842561"/>
            <a:ext cx="1744663" cy="1260475"/>
          </a:xfrm>
          <a:custGeom>
            <a:avLst/>
            <a:gdLst>
              <a:gd name="T0" fmla="*/ 1099 w 1099"/>
              <a:gd name="T1" fmla="*/ 340 h 794"/>
              <a:gd name="T2" fmla="*/ 549 w 1099"/>
              <a:gd name="T3" fmla="*/ 794 h 794"/>
              <a:gd name="T4" fmla="*/ 0 w 1099"/>
              <a:gd name="T5" fmla="*/ 340 h 794"/>
              <a:gd name="T6" fmla="*/ 237 w 1099"/>
              <a:gd name="T7" fmla="*/ 340 h 794"/>
              <a:gd name="T8" fmla="*/ 237 w 1099"/>
              <a:gd name="T9" fmla="*/ 0 h 794"/>
              <a:gd name="T10" fmla="*/ 549 w 1099"/>
              <a:gd name="T11" fmla="*/ 258 h 794"/>
              <a:gd name="T12" fmla="*/ 863 w 1099"/>
              <a:gd name="T13" fmla="*/ 0 h 794"/>
              <a:gd name="T14" fmla="*/ 863 w 1099"/>
              <a:gd name="T15" fmla="*/ 340 h 794"/>
              <a:gd name="T16" fmla="*/ 1099 w 1099"/>
              <a:gd name="T17" fmla="*/ 340 h 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9" h="794">
                <a:moveTo>
                  <a:pt x="1099" y="340"/>
                </a:moveTo>
                <a:lnTo>
                  <a:pt x="549" y="794"/>
                </a:lnTo>
                <a:lnTo>
                  <a:pt x="0" y="340"/>
                </a:lnTo>
                <a:lnTo>
                  <a:pt x="237" y="340"/>
                </a:lnTo>
                <a:lnTo>
                  <a:pt x="237" y="0"/>
                </a:lnTo>
                <a:lnTo>
                  <a:pt x="549" y="258"/>
                </a:lnTo>
                <a:lnTo>
                  <a:pt x="863" y="0"/>
                </a:lnTo>
                <a:lnTo>
                  <a:pt x="863" y="340"/>
                </a:lnTo>
                <a:lnTo>
                  <a:pt x="1099" y="340"/>
                </a:lnTo>
                <a:close/>
              </a:path>
            </a:pathLst>
          </a:custGeom>
          <a:solidFill>
            <a:srgbClr val="C00000"/>
          </a:solidFill>
          <a:ln>
            <a:noFill/>
          </a:ln>
        </p:spPr>
        <p:txBody>
          <a:bodyPr vert="horz" wrap="square" lIns="91440" tIns="45720" rIns="91440" bIns="45720" numCol="1" anchor="t" anchorCtr="0" compatLnSpc="1"/>
          <a:lstStyle/>
          <a:p>
            <a:endParaRPr lang="en-US" sz="1350">
              <a:ea typeface="微软雅黑" panose="020B0503020204020204" pitchFamily="34" charset="-122"/>
              <a:cs typeface="+mn-ea"/>
              <a:sym typeface="+mn-lt"/>
            </a:endParaRPr>
          </a:p>
        </p:txBody>
      </p:sp>
      <p:sp>
        <p:nvSpPr>
          <p:cNvPr id="16" name="Freeform 10">
            <a:extLst>
              <a:ext uri="{FF2B5EF4-FFF2-40B4-BE49-F238E27FC236}">
                <a16:creationId xmlns="" xmlns:a16="http://schemas.microsoft.com/office/drawing/2014/main" id="{BAB9F188-8DB9-D340-B181-CC3EDFE306D5}"/>
              </a:ext>
            </a:extLst>
          </p:cNvPr>
          <p:cNvSpPr>
            <a:spLocks noEditPoints="1"/>
          </p:cNvSpPr>
          <p:nvPr/>
        </p:nvSpPr>
        <p:spPr bwMode="auto">
          <a:xfrm>
            <a:off x="1451929" y="3943530"/>
            <a:ext cx="447675" cy="460375"/>
          </a:xfrm>
          <a:custGeom>
            <a:avLst/>
            <a:gdLst>
              <a:gd name="T0" fmla="*/ 119 w 141"/>
              <a:gd name="T1" fmla="*/ 92 h 145"/>
              <a:gd name="T2" fmla="*/ 120 w 141"/>
              <a:gd name="T3" fmla="*/ 92 h 145"/>
              <a:gd name="T4" fmla="*/ 119 w 141"/>
              <a:gd name="T5" fmla="*/ 91 h 145"/>
              <a:gd name="T6" fmla="*/ 99 w 141"/>
              <a:gd name="T7" fmla="*/ 78 h 145"/>
              <a:gd name="T8" fmla="*/ 83 w 141"/>
              <a:gd name="T9" fmla="*/ 69 h 145"/>
              <a:gd name="T10" fmla="*/ 78 w 141"/>
              <a:gd name="T11" fmla="*/ 65 h 145"/>
              <a:gd name="T12" fmla="*/ 76 w 141"/>
              <a:gd name="T13" fmla="*/ 59 h 145"/>
              <a:gd name="T14" fmla="*/ 81 w 141"/>
              <a:gd name="T15" fmla="*/ 47 h 145"/>
              <a:gd name="T16" fmla="*/ 86 w 141"/>
              <a:gd name="T17" fmla="*/ 37 h 145"/>
              <a:gd name="T18" fmla="*/ 84 w 141"/>
              <a:gd name="T19" fmla="*/ 34 h 145"/>
              <a:gd name="T20" fmla="*/ 81 w 141"/>
              <a:gd name="T21" fmla="*/ 12 h 145"/>
              <a:gd name="T22" fmla="*/ 67 w 141"/>
              <a:gd name="T23" fmla="*/ 2 h 145"/>
              <a:gd name="T24" fmla="*/ 62 w 141"/>
              <a:gd name="T25" fmla="*/ 1 h 145"/>
              <a:gd name="T26" fmla="*/ 55 w 141"/>
              <a:gd name="T27" fmla="*/ 0 h 145"/>
              <a:gd name="T28" fmla="*/ 56 w 141"/>
              <a:gd name="T29" fmla="*/ 2 h 145"/>
              <a:gd name="T30" fmla="*/ 42 w 141"/>
              <a:gd name="T31" fmla="*/ 12 h 145"/>
              <a:gd name="T32" fmla="*/ 39 w 141"/>
              <a:gd name="T33" fmla="*/ 34 h 145"/>
              <a:gd name="T34" fmla="*/ 37 w 141"/>
              <a:gd name="T35" fmla="*/ 37 h 145"/>
              <a:gd name="T36" fmla="*/ 42 w 141"/>
              <a:gd name="T37" fmla="*/ 47 h 145"/>
              <a:gd name="T38" fmla="*/ 47 w 141"/>
              <a:gd name="T39" fmla="*/ 59 h 145"/>
              <a:gd name="T40" fmla="*/ 45 w 141"/>
              <a:gd name="T41" fmla="*/ 65 h 145"/>
              <a:gd name="T42" fmla="*/ 40 w 141"/>
              <a:gd name="T43" fmla="*/ 69 h 145"/>
              <a:gd name="T44" fmla="*/ 25 w 141"/>
              <a:gd name="T45" fmla="*/ 78 h 145"/>
              <a:gd name="T46" fmla="*/ 4 w 141"/>
              <a:gd name="T47" fmla="*/ 91 h 145"/>
              <a:gd name="T48" fmla="*/ 0 w 141"/>
              <a:gd name="T49" fmla="*/ 124 h 145"/>
              <a:gd name="T50" fmla="*/ 0 w 141"/>
              <a:gd name="T51" fmla="*/ 126 h 145"/>
              <a:gd name="T52" fmla="*/ 0 w 141"/>
              <a:gd name="T53" fmla="*/ 126 h 145"/>
              <a:gd name="T54" fmla="*/ 62 w 141"/>
              <a:gd name="T55" fmla="*/ 142 h 145"/>
              <a:gd name="T56" fmla="*/ 92 w 141"/>
              <a:gd name="T57" fmla="*/ 139 h 145"/>
              <a:gd name="T58" fmla="*/ 88 w 141"/>
              <a:gd name="T59" fmla="*/ 123 h 145"/>
              <a:gd name="T60" fmla="*/ 119 w 141"/>
              <a:gd name="T61" fmla="*/ 92 h 145"/>
              <a:gd name="T62" fmla="*/ 122 w 141"/>
              <a:gd name="T63" fmla="*/ 100 h 145"/>
              <a:gd name="T64" fmla="*/ 119 w 141"/>
              <a:gd name="T65" fmla="*/ 100 h 145"/>
              <a:gd name="T66" fmla="*/ 96 w 141"/>
              <a:gd name="T67" fmla="*/ 123 h 145"/>
              <a:gd name="T68" fmla="*/ 101 w 141"/>
              <a:gd name="T69" fmla="*/ 136 h 145"/>
              <a:gd name="T70" fmla="*/ 119 w 141"/>
              <a:gd name="T71" fmla="*/ 145 h 145"/>
              <a:gd name="T72" fmla="*/ 141 w 141"/>
              <a:gd name="T73" fmla="*/ 123 h 145"/>
              <a:gd name="T74" fmla="*/ 122 w 141"/>
              <a:gd name="T75" fmla="*/ 100 h 145"/>
              <a:gd name="T76" fmla="*/ 133 w 141"/>
              <a:gd name="T77" fmla="*/ 125 h 145"/>
              <a:gd name="T78" fmla="*/ 122 w 141"/>
              <a:gd name="T79" fmla="*/ 125 h 145"/>
              <a:gd name="T80" fmla="*/ 122 w 141"/>
              <a:gd name="T81" fmla="*/ 137 h 145"/>
              <a:gd name="T82" fmla="*/ 116 w 141"/>
              <a:gd name="T83" fmla="*/ 137 h 145"/>
              <a:gd name="T84" fmla="*/ 116 w 141"/>
              <a:gd name="T85" fmla="*/ 125 h 145"/>
              <a:gd name="T86" fmla="*/ 104 w 141"/>
              <a:gd name="T87" fmla="*/ 125 h 145"/>
              <a:gd name="T88" fmla="*/ 104 w 141"/>
              <a:gd name="T89" fmla="*/ 120 h 145"/>
              <a:gd name="T90" fmla="*/ 116 w 141"/>
              <a:gd name="T91" fmla="*/ 120 h 145"/>
              <a:gd name="T92" fmla="*/ 116 w 141"/>
              <a:gd name="T93" fmla="*/ 108 h 145"/>
              <a:gd name="T94" fmla="*/ 122 w 141"/>
              <a:gd name="T95" fmla="*/ 108 h 145"/>
              <a:gd name="T96" fmla="*/ 122 w 141"/>
              <a:gd name="T97" fmla="*/ 120 h 145"/>
              <a:gd name="T98" fmla="*/ 133 w 141"/>
              <a:gd name="T99" fmla="*/ 120 h 145"/>
              <a:gd name="T100" fmla="*/ 133 w 141"/>
              <a:gd name="T101" fmla="*/ 12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1" h="145">
                <a:moveTo>
                  <a:pt x="119" y="92"/>
                </a:moveTo>
                <a:cubicBezTo>
                  <a:pt x="119" y="92"/>
                  <a:pt x="119" y="92"/>
                  <a:pt x="120" y="92"/>
                </a:cubicBezTo>
                <a:cubicBezTo>
                  <a:pt x="120" y="92"/>
                  <a:pt x="120" y="91"/>
                  <a:pt x="119" y="91"/>
                </a:cubicBezTo>
                <a:cubicBezTo>
                  <a:pt x="115" y="79"/>
                  <a:pt x="102" y="79"/>
                  <a:pt x="99" y="78"/>
                </a:cubicBezTo>
                <a:cubicBezTo>
                  <a:pt x="89" y="75"/>
                  <a:pt x="85" y="74"/>
                  <a:pt x="83" y="69"/>
                </a:cubicBezTo>
                <a:cubicBezTo>
                  <a:pt x="81" y="65"/>
                  <a:pt x="78" y="65"/>
                  <a:pt x="78" y="65"/>
                </a:cubicBezTo>
                <a:cubicBezTo>
                  <a:pt x="77" y="63"/>
                  <a:pt x="77" y="61"/>
                  <a:pt x="76" y="59"/>
                </a:cubicBezTo>
                <a:cubicBezTo>
                  <a:pt x="80" y="54"/>
                  <a:pt x="81" y="47"/>
                  <a:pt x="81" y="47"/>
                </a:cubicBezTo>
                <a:cubicBezTo>
                  <a:pt x="85" y="46"/>
                  <a:pt x="86" y="40"/>
                  <a:pt x="86" y="37"/>
                </a:cubicBezTo>
                <a:cubicBezTo>
                  <a:pt x="86" y="35"/>
                  <a:pt x="84" y="34"/>
                  <a:pt x="84" y="34"/>
                </a:cubicBezTo>
                <a:cubicBezTo>
                  <a:pt x="84" y="34"/>
                  <a:pt x="87" y="20"/>
                  <a:pt x="81" y="12"/>
                </a:cubicBezTo>
                <a:cubicBezTo>
                  <a:pt x="76" y="3"/>
                  <a:pt x="67" y="2"/>
                  <a:pt x="67" y="2"/>
                </a:cubicBezTo>
                <a:cubicBezTo>
                  <a:pt x="62" y="1"/>
                  <a:pt x="62" y="1"/>
                  <a:pt x="62" y="1"/>
                </a:cubicBezTo>
                <a:cubicBezTo>
                  <a:pt x="62" y="1"/>
                  <a:pt x="56" y="1"/>
                  <a:pt x="55" y="0"/>
                </a:cubicBezTo>
                <a:cubicBezTo>
                  <a:pt x="55" y="0"/>
                  <a:pt x="55" y="2"/>
                  <a:pt x="56" y="2"/>
                </a:cubicBezTo>
                <a:cubicBezTo>
                  <a:pt x="56" y="2"/>
                  <a:pt x="47" y="3"/>
                  <a:pt x="42" y="12"/>
                </a:cubicBezTo>
                <a:cubicBezTo>
                  <a:pt x="36" y="20"/>
                  <a:pt x="39" y="34"/>
                  <a:pt x="39" y="34"/>
                </a:cubicBezTo>
                <a:cubicBezTo>
                  <a:pt x="39" y="34"/>
                  <a:pt x="37" y="35"/>
                  <a:pt x="37" y="37"/>
                </a:cubicBezTo>
                <a:cubicBezTo>
                  <a:pt x="37" y="40"/>
                  <a:pt x="38" y="46"/>
                  <a:pt x="42" y="47"/>
                </a:cubicBezTo>
                <a:cubicBezTo>
                  <a:pt x="42" y="47"/>
                  <a:pt x="43" y="54"/>
                  <a:pt x="47" y="59"/>
                </a:cubicBezTo>
                <a:cubicBezTo>
                  <a:pt x="46" y="61"/>
                  <a:pt x="46" y="63"/>
                  <a:pt x="45" y="65"/>
                </a:cubicBezTo>
                <a:cubicBezTo>
                  <a:pt x="45" y="65"/>
                  <a:pt x="43" y="65"/>
                  <a:pt x="40" y="69"/>
                </a:cubicBezTo>
                <a:cubicBezTo>
                  <a:pt x="38" y="74"/>
                  <a:pt x="35" y="75"/>
                  <a:pt x="25" y="78"/>
                </a:cubicBezTo>
                <a:cubicBezTo>
                  <a:pt x="21" y="79"/>
                  <a:pt x="9" y="79"/>
                  <a:pt x="4" y="91"/>
                </a:cubicBezTo>
                <a:cubicBezTo>
                  <a:pt x="1" y="97"/>
                  <a:pt x="0" y="111"/>
                  <a:pt x="0" y="124"/>
                </a:cubicBezTo>
                <a:cubicBezTo>
                  <a:pt x="0" y="124"/>
                  <a:pt x="0" y="125"/>
                  <a:pt x="0" y="126"/>
                </a:cubicBezTo>
                <a:cubicBezTo>
                  <a:pt x="0" y="126"/>
                  <a:pt x="0" y="126"/>
                  <a:pt x="0" y="126"/>
                </a:cubicBezTo>
                <a:cubicBezTo>
                  <a:pt x="12" y="134"/>
                  <a:pt x="31" y="142"/>
                  <a:pt x="62" y="142"/>
                </a:cubicBezTo>
                <a:cubicBezTo>
                  <a:pt x="73" y="142"/>
                  <a:pt x="84" y="141"/>
                  <a:pt x="92" y="139"/>
                </a:cubicBezTo>
                <a:cubicBezTo>
                  <a:pt x="90" y="134"/>
                  <a:pt x="88" y="129"/>
                  <a:pt x="88" y="123"/>
                </a:cubicBezTo>
                <a:cubicBezTo>
                  <a:pt x="88" y="106"/>
                  <a:pt x="102" y="92"/>
                  <a:pt x="119" y="92"/>
                </a:cubicBezTo>
                <a:close/>
                <a:moveTo>
                  <a:pt x="122" y="100"/>
                </a:moveTo>
                <a:cubicBezTo>
                  <a:pt x="121" y="100"/>
                  <a:pt x="120" y="100"/>
                  <a:pt x="119" y="100"/>
                </a:cubicBezTo>
                <a:cubicBezTo>
                  <a:pt x="106" y="100"/>
                  <a:pt x="96" y="110"/>
                  <a:pt x="96" y="123"/>
                </a:cubicBezTo>
                <a:cubicBezTo>
                  <a:pt x="96" y="128"/>
                  <a:pt x="98" y="133"/>
                  <a:pt x="101" y="136"/>
                </a:cubicBezTo>
                <a:cubicBezTo>
                  <a:pt x="105" y="142"/>
                  <a:pt x="112" y="145"/>
                  <a:pt x="119" y="145"/>
                </a:cubicBezTo>
                <a:cubicBezTo>
                  <a:pt x="131" y="145"/>
                  <a:pt x="141" y="135"/>
                  <a:pt x="141" y="123"/>
                </a:cubicBezTo>
                <a:cubicBezTo>
                  <a:pt x="141" y="111"/>
                  <a:pt x="133" y="102"/>
                  <a:pt x="122" y="100"/>
                </a:cubicBezTo>
                <a:close/>
                <a:moveTo>
                  <a:pt x="133" y="125"/>
                </a:moveTo>
                <a:cubicBezTo>
                  <a:pt x="122" y="125"/>
                  <a:pt x="122" y="125"/>
                  <a:pt x="122" y="125"/>
                </a:cubicBezTo>
                <a:cubicBezTo>
                  <a:pt x="122" y="137"/>
                  <a:pt x="122" y="137"/>
                  <a:pt x="122" y="137"/>
                </a:cubicBezTo>
                <a:cubicBezTo>
                  <a:pt x="116" y="137"/>
                  <a:pt x="116" y="137"/>
                  <a:pt x="116" y="137"/>
                </a:cubicBezTo>
                <a:cubicBezTo>
                  <a:pt x="116" y="125"/>
                  <a:pt x="116" y="125"/>
                  <a:pt x="116" y="125"/>
                </a:cubicBezTo>
                <a:cubicBezTo>
                  <a:pt x="104" y="125"/>
                  <a:pt x="104" y="125"/>
                  <a:pt x="104" y="125"/>
                </a:cubicBezTo>
                <a:cubicBezTo>
                  <a:pt x="104" y="120"/>
                  <a:pt x="104" y="120"/>
                  <a:pt x="104" y="120"/>
                </a:cubicBezTo>
                <a:cubicBezTo>
                  <a:pt x="116" y="120"/>
                  <a:pt x="116" y="120"/>
                  <a:pt x="116" y="120"/>
                </a:cubicBezTo>
                <a:cubicBezTo>
                  <a:pt x="116" y="108"/>
                  <a:pt x="116" y="108"/>
                  <a:pt x="116" y="108"/>
                </a:cubicBezTo>
                <a:cubicBezTo>
                  <a:pt x="122" y="108"/>
                  <a:pt x="122" y="108"/>
                  <a:pt x="122" y="108"/>
                </a:cubicBezTo>
                <a:cubicBezTo>
                  <a:pt x="122" y="120"/>
                  <a:pt x="122" y="120"/>
                  <a:pt x="122" y="120"/>
                </a:cubicBezTo>
                <a:cubicBezTo>
                  <a:pt x="133" y="120"/>
                  <a:pt x="133" y="120"/>
                  <a:pt x="133" y="120"/>
                </a:cubicBezTo>
                <a:lnTo>
                  <a:pt x="133" y="125"/>
                </a:lnTo>
                <a:close/>
              </a:path>
            </a:pathLst>
          </a:custGeom>
          <a:solidFill>
            <a:srgbClr val="C00000"/>
          </a:solidFill>
          <a:ln>
            <a:noFill/>
          </a:ln>
        </p:spPr>
        <p:txBody>
          <a:bodyPr vert="horz" wrap="square" lIns="91440" tIns="45720" rIns="91440" bIns="45720" numCol="1" anchor="t" anchorCtr="0" compatLnSpc="1"/>
          <a:lstStyle/>
          <a:p>
            <a:endParaRPr lang="en-US" sz="1350">
              <a:ea typeface="微软雅黑" panose="020B0503020204020204" pitchFamily="34" charset="-122"/>
              <a:cs typeface="+mn-ea"/>
              <a:sym typeface="+mn-lt"/>
            </a:endParaRPr>
          </a:p>
        </p:txBody>
      </p:sp>
      <p:sp>
        <p:nvSpPr>
          <p:cNvPr id="17" name="Freeform 11">
            <a:extLst>
              <a:ext uri="{FF2B5EF4-FFF2-40B4-BE49-F238E27FC236}">
                <a16:creationId xmlns="" xmlns:a16="http://schemas.microsoft.com/office/drawing/2014/main" id="{068E2AB9-0FAB-3142-A90C-2CB80E596701}"/>
              </a:ext>
            </a:extLst>
          </p:cNvPr>
          <p:cNvSpPr>
            <a:spLocks noEditPoints="1"/>
          </p:cNvSpPr>
          <p:nvPr/>
        </p:nvSpPr>
        <p:spPr bwMode="auto">
          <a:xfrm>
            <a:off x="1461454" y="4994451"/>
            <a:ext cx="428625" cy="476251"/>
          </a:xfrm>
          <a:custGeom>
            <a:avLst/>
            <a:gdLst>
              <a:gd name="T0" fmla="*/ 74 w 135"/>
              <a:gd name="T1" fmla="*/ 84 h 150"/>
              <a:gd name="T2" fmla="*/ 74 w 135"/>
              <a:gd name="T3" fmla="*/ 83 h 150"/>
              <a:gd name="T4" fmla="*/ 74 w 135"/>
              <a:gd name="T5" fmla="*/ 53 h 150"/>
              <a:gd name="T6" fmla="*/ 68 w 135"/>
              <a:gd name="T7" fmla="*/ 47 h 150"/>
              <a:gd name="T8" fmla="*/ 62 w 135"/>
              <a:gd name="T9" fmla="*/ 53 h 150"/>
              <a:gd name="T10" fmla="*/ 62 w 135"/>
              <a:gd name="T11" fmla="*/ 83 h 150"/>
              <a:gd name="T12" fmla="*/ 68 w 135"/>
              <a:gd name="T13" fmla="*/ 89 h 150"/>
              <a:gd name="T14" fmla="*/ 69 w 135"/>
              <a:gd name="T15" fmla="*/ 89 h 150"/>
              <a:gd name="T16" fmla="*/ 96 w 135"/>
              <a:gd name="T17" fmla="*/ 116 h 150"/>
              <a:gd name="T18" fmla="*/ 98 w 135"/>
              <a:gd name="T19" fmla="*/ 117 h 150"/>
              <a:gd name="T20" fmla="*/ 101 w 135"/>
              <a:gd name="T21" fmla="*/ 116 h 150"/>
              <a:gd name="T22" fmla="*/ 101 w 135"/>
              <a:gd name="T23" fmla="*/ 111 h 150"/>
              <a:gd name="T24" fmla="*/ 74 w 135"/>
              <a:gd name="T25" fmla="*/ 84 h 150"/>
              <a:gd name="T26" fmla="*/ 110 w 135"/>
              <a:gd name="T27" fmla="*/ 30 h 150"/>
              <a:gd name="T28" fmla="*/ 113 w 135"/>
              <a:gd name="T29" fmla="*/ 24 h 150"/>
              <a:gd name="T30" fmla="*/ 115 w 135"/>
              <a:gd name="T31" fmla="*/ 25 h 150"/>
              <a:gd name="T32" fmla="*/ 118 w 135"/>
              <a:gd name="T33" fmla="*/ 25 h 150"/>
              <a:gd name="T34" fmla="*/ 121 w 135"/>
              <a:gd name="T35" fmla="*/ 23 h 150"/>
              <a:gd name="T36" fmla="*/ 123 w 135"/>
              <a:gd name="T37" fmla="*/ 18 h 150"/>
              <a:gd name="T38" fmla="*/ 122 w 135"/>
              <a:gd name="T39" fmla="*/ 13 h 150"/>
              <a:gd name="T40" fmla="*/ 103 w 135"/>
              <a:gd name="T41" fmla="*/ 1 h 150"/>
              <a:gd name="T42" fmla="*/ 97 w 135"/>
              <a:gd name="T43" fmla="*/ 3 h 150"/>
              <a:gd name="T44" fmla="*/ 95 w 135"/>
              <a:gd name="T45" fmla="*/ 8 h 150"/>
              <a:gd name="T46" fmla="*/ 94 w 135"/>
              <a:gd name="T47" fmla="*/ 11 h 150"/>
              <a:gd name="T48" fmla="*/ 96 w 135"/>
              <a:gd name="T49" fmla="*/ 14 h 150"/>
              <a:gd name="T50" fmla="*/ 97 w 135"/>
              <a:gd name="T51" fmla="*/ 14 h 150"/>
              <a:gd name="T52" fmla="*/ 94 w 135"/>
              <a:gd name="T53" fmla="*/ 21 h 150"/>
              <a:gd name="T54" fmla="*/ 68 w 135"/>
              <a:gd name="T55" fmla="*/ 16 h 150"/>
              <a:gd name="T56" fmla="*/ 42 w 135"/>
              <a:gd name="T57" fmla="*/ 21 h 150"/>
              <a:gd name="T58" fmla="*/ 38 w 135"/>
              <a:gd name="T59" fmla="*/ 14 h 150"/>
              <a:gd name="T60" fmla="*/ 40 w 135"/>
              <a:gd name="T61" fmla="*/ 14 h 150"/>
              <a:gd name="T62" fmla="*/ 41 w 135"/>
              <a:gd name="T63" fmla="*/ 11 h 150"/>
              <a:gd name="T64" fmla="*/ 41 w 135"/>
              <a:gd name="T65" fmla="*/ 8 h 150"/>
              <a:gd name="T66" fmla="*/ 38 w 135"/>
              <a:gd name="T67" fmla="*/ 3 h 150"/>
              <a:gd name="T68" fmla="*/ 32 w 135"/>
              <a:gd name="T69" fmla="*/ 1 h 150"/>
              <a:gd name="T70" fmla="*/ 14 w 135"/>
              <a:gd name="T71" fmla="*/ 13 h 150"/>
              <a:gd name="T72" fmla="*/ 12 w 135"/>
              <a:gd name="T73" fmla="*/ 18 h 150"/>
              <a:gd name="T74" fmla="*/ 15 w 135"/>
              <a:gd name="T75" fmla="*/ 23 h 150"/>
              <a:gd name="T76" fmla="*/ 18 w 135"/>
              <a:gd name="T77" fmla="*/ 25 h 150"/>
              <a:gd name="T78" fmla="*/ 21 w 135"/>
              <a:gd name="T79" fmla="*/ 25 h 150"/>
              <a:gd name="T80" fmla="*/ 22 w 135"/>
              <a:gd name="T81" fmla="*/ 24 h 150"/>
              <a:gd name="T82" fmla="*/ 26 w 135"/>
              <a:gd name="T83" fmla="*/ 30 h 150"/>
              <a:gd name="T84" fmla="*/ 0 w 135"/>
              <a:gd name="T85" fmla="*/ 83 h 150"/>
              <a:gd name="T86" fmla="*/ 68 w 135"/>
              <a:gd name="T87" fmla="*/ 150 h 150"/>
              <a:gd name="T88" fmla="*/ 135 w 135"/>
              <a:gd name="T89" fmla="*/ 83 h 150"/>
              <a:gd name="T90" fmla="*/ 110 w 135"/>
              <a:gd name="T91" fmla="*/ 30 h 150"/>
              <a:gd name="T92" fmla="*/ 68 w 135"/>
              <a:gd name="T93" fmla="*/ 138 h 150"/>
              <a:gd name="T94" fmla="*/ 13 w 135"/>
              <a:gd name="T95" fmla="*/ 83 h 150"/>
              <a:gd name="T96" fmla="*/ 68 w 135"/>
              <a:gd name="T97" fmla="*/ 29 h 150"/>
              <a:gd name="T98" fmla="*/ 122 w 135"/>
              <a:gd name="T99" fmla="*/ 83 h 150"/>
              <a:gd name="T100" fmla="*/ 68 w 135"/>
              <a:gd name="T101" fmla="*/ 13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5" h="150">
                <a:moveTo>
                  <a:pt x="74" y="84"/>
                </a:moveTo>
                <a:cubicBezTo>
                  <a:pt x="74" y="84"/>
                  <a:pt x="74" y="83"/>
                  <a:pt x="74" y="83"/>
                </a:cubicBezTo>
                <a:cubicBezTo>
                  <a:pt x="74" y="53"/>
                  <a:pt x="74" y="53"/>
                  <a:pt x="74" y="53"/>
                </a:cubicBezTo>
                <a:cubicBezTo>
                  <a:pt x="74" y="50"/>
                  <a:pt x="71" y="47"/>
                  <a:pt x="68" y="47"/>
                </a:cubicBezTo>
                <a:cubicBezTo>
                  <a:pt x="65" y="47"/>
                  <a:pt x="62" y="50"/>
                  <a:pt x="62" y="53"/>
                </a:cubicBezTo>
                <a:cubicBezTo>
                  <a:pt x="62" y="83"/>
                  <a:pt x="62" y="83"/>
                  <a:pt x="62" y="83"/>
                </a:cubicBezTo>
                <a:cubicBezTo>
                  <a:pt x="62" y="86"/>
                  <a:pt x="65" y="89"/>
                  <a:pt x="68" y="89"/>
                </a:cubicBezTo>
                <a:cubicBezTo>
                  <a:pt x="68" y="89"/>
                  <a:pt x="68" y="89"/>
                  <a:pt x="69" y="89"/>
                </a:cubicBezTo>
                <a:cubicBezTo>
                  <a:pt x="96" y="116"/>
                  <a:pt x="96" y="116"/>
                  <a:pt x="96" y="116"/>
                </a:cubicBezTo>
                <a:cubicBezTo>
                  <a:pt x="96" y="117"/>
                  <a:pt x="97" y="117"/>
                  <a:pt x="98" y="117"/>
                </a:cubicBezTo>
                <a:cubicBezTo>
                  <a:pt x="99" y="117"/>
                  <a:pt x="100" y="117"/>
                  <a:pt x="101" y="116"/>
                </a:cubicBezTo>
                <a:cubicBezTo>
                  <a:pt x="102" y="114"/>
                  <a:pt x="102" y="112"/>
                  <a:pt x="101" y="111"/>
                </a:cubicBezTo>
                <a:lnTo>
                  <a:pt x="74" y="84"/>
                </a:lnTo>
                <a:close/>
                <a:moveTo>
                  <a:pt x="110" y="30"/>
                </a:moveTo>
                <a:cubicBezTo>
                  <a:pt x="113" y="24"/>
                  <a:pt x="113" y="24"/>
                  <a:pt x="113" y="24"/>
                </a:cubicBezTo>
                <a:cubicBezTo>
                  <a:pt x="115" y="25"/>
                  <a:pt x="115" y="25"/>
                  <a:pt x="115" y="25"/>
                </a:cubicBezTo>
                <a:cubicBezTo>
                  <a:pt x="116" y="25"/>
                  <a:pt x="117" y="25"/>
                  <a:pt x="118" y="25"/>
                </a:cubicBezTo>
                <a:cubicBezTo>
                  <a:pt x="119" y="25"/>
                  <a:pt x="120" y="24"/>
                  <a:pt x="121" y="23"/>
                </a:cubicBezTo>
                <a:cubicBezTo>
                  <a:pt x="123" y="18"/>
                  <a:pt x="123" y="18"/>
                  <a:pt x="123" y="18"/>
                </a:cubicBezTo>
                <a:cubicBezTo>
                  <a:pt x="125" y="16"/>
                  <a:pt x="124" y="14"/>
                  <a:pt x="122" y="13"/>
                </a:cubicBezTo>
                <a:cubicBezTo>
                  <a:pt x="103" y="1"/>
                  <a:pt x="103" y="1"/>
                  <a:pt x="103" y="1"/>
                </a:cubicBezTo>
                <a:cubicBezTo>
                  <a:pt x="101" y="0"/>
                  <a:pt x="99" y="1"/>
                  <a:pt x="97" y="3"/>
                </a:cubicBezTo>
                <a:cubicBezTo>
                  <a:pt x="95" y="8"/>
                  <a:pt x="95" y="8"/>
                  <a:pt x="95" y="8"/>
                </a:cubicBezTo>
                <a:cubicBezTo>
                  <a:pt x="94" y="9"/>
                  <a:pt x="94" y="10"/>
                  <a:pt x="94" y="11"/>
                </a:cubicBezTo>
                <a:cubicBezTo>
                  <a:pt x="94" y="12"/>
                  <a:pt x="95" y="13"/>
                  <a:pt x="96" y="14"/>
                </a:cubicBezTo>
                <a:cubicBezTo>
                  <a:pt x="97" y="14"/>
                  <a:pt x="97" y="14"/>
                  <a:pt x="97" y="14"/>
                </a:cubicBezTo>
                <a:cubicBezTo>
                  <a:pt x="94" y="21"/>
                  <a:pt x="94" y="21"/>
                  <a:pt x="94" y="21"/>
                </a:cubicBezTo>
                <a:cubicBezTo>
                  <a:pt x="86" y="18"/>
                  <a:pt x="77" y="16"/>
                  <a:pt x="68" y="16"/>
                </a:cubicBezTo>
                <a:cubicBezTo>
                  <a:pt x="59" y="16"/>
                  <a:pt x="50" y="18"/>
                  <a:pt x="42" y="21"/>
                </a:cubicBezTo>
                <a:cubicBezTo>
                  <a:pt x="38" y="14"/>
                  <a:pt x="38" y="14"/>
                  <a:pt x="38" y="14"/>
                </a:cubicBezTo>
                <a:cubicBezTo>
                  <a:pt x="40" y="14"/>
                  <a:pt x="40" y="14"/>
                  <a:pt x="40" y="14"/>
                </a:cubicBezTo>
                <a:cubicBezTo>
                  <a:pt x="40" y="13"/>
                  <a:pt x="41" y="12"/>
                  <a:pt x="41" y="11"/>
                </a:cubicBezTo>
                <a:cubicBezTo>
                  <a:pt x="42" y="10"/>
                  <a:pt x="42" y="9"/>
                  <a:pt x="41" y="8"/>
                </a:cubicBezTo>
                <a:cubicBezTo>
                  <a:pt x="38" y="3"/>
                  <a:pt x="38" y="3"/>
                  <a:pt x="38" y="3"/>
                </a:cubicBezTo>
                <a:cubicBezTo>
                  <a:pt x="37" y="1"/>
                  <a:pt x="34" y="0"/>
                  <a:pt x="32" y="1"/>
                </a:cubicBezTo>
                <a:cubicBezTo>
                  <a:pt x="14" y="13"/>
                  <a:pt x="14" y="13"/>
                  <a:pt x="14" y="13"/>
                </a:cubicBezTo>
                <a:cubicBezTo>
                  <a:pt x="12" y="14"/>
                  <a:pt x="11" y="16"/>
                  <a:pt x="12" y="18"/>
                </a:cubicBezTo>
                <a:cubicBezTo>
                  <a:pt x="15" y="23"/>
                  <a:pt x="15" y="23"/>
                  <a:pt x="15" y="23"/>
                </a:cubicBezTo>
                <a:cubicBezTo>
                  <a:pt x="16" y="24"/>
                  <a:pt x="16" y="25"/>
                  <a:pt x="18" y="25"/>
                </a:cubicBezTo>
                <a:cubicBezTo>
                  <a:pt x="19" y="25"/>
                  <a:pt x="20" y="25"/>
                  <a:pt x="21" y="25"/>
                </a:cubicBezTo>
                <a:cubicBezTo>
                  <a:pt x="22" y="24"/>
                  <a:pt x="22" y="24"/>
                  <a:pt x="22" y="24"/>
                </a:cubicBezTo>
                <a:cubicBezTo>
                  <a:pt x="26" y="30"/>
                  <a:pt x="26" y="30"/>
                  <a:pt x="26" y="30"/>
                </a:cubicBezTo>
                <a:cubicBezTo>
                  <a:pt x="10" y="43"/>
                  <a:pt x="0" y="62"/>
                  <a:pt x="0" y="83"/>
                </a:cubicBezTo>
                <a:cubicBezTo>
                  <a:pt x="0" y="120"/>
                  <a:pt x="31" y="150"/>
                  <a:pt x="68" y="150"/>
                </a:cubicBezTo>
                <a:cubicBezTo>
                  <a:pt x="105" y="150"/>
                  <a:pt x="135" y="120"/>
                  <a:pt x="135" y="83"/>
                </a:cubicBezTo>
                <a:cubicBezTo>
                  <a:pt x="135" y="62"/>
                  <a:pt x="125" y="43"/>
                  <a:pt x="110" y="30"/>
                </a:cubicBezTo>
                <a:close/>
                <a:moveTo>
                  <a:pt x="68" y="138"/>
                </a:moveTo>
                <a:cubicBezTo>
                  <a:pt x="38" y="138"/>
                  <a:pt x="13" y="113"/>
                  <a:pt x="13" y="83"/>
                </a:cubicBezTo>
                <a:cubicBezTo>
                  <a:pt x="13" y="53"/>
                  <a:pt x="38" y="29"/>
                  <a:pt x="68" y="29"/>
                </a:cubicBezTo>
                <a:cubicBezTo>
                  <a:pt x="98" y="29"/>
                  <a:pt x="122" y="53"/>
                  <a:pt x="122" y="83"/>
                </a:cubicBezTo>
                <a:cubicBezTo>
                  <a:pt x="122" y="113"/>
                  <a:pt x="98" y="138"/>
                  <a:pt x="68" y="138"/>
                </a:cubicBezTo>
                <a:close/>
              </a:path>
            </a:pathLst>
          </a:custGeom>
          <a:solidFill>
            <a:srgbClr val="C00000"/>
          </a:solidFill>
          <a:ln>
            <a:noFill/>
          </a:ln>
        </p:spPr>
        <p:txBody>
          <a:bodyPr vert="horz" wrap="square" lIns="91440" tIns="45720" rIns="91440" bIns="45720" numCol="1" anchor="t" anchorCtr="0" compatLnSpc="1"/>
          <a:lstStyle/>
          <a:p>
            <a:endParaRPr lang="en-US" sz="1350">
              <a:ea typeface="微软雅黑" panose="020B0503020204020204" pitchFamily="34" charset="-122"/>
              <a:cs typeface="+mn-ea"/>
              <a:sym typeface="+mn-lt"/>
            </a:endParaRPr>
          </a:p>
        </p:txBody>
      </p:sp>
      <p:sp>
        <p:nvSpPr>
          <p:cNvPr id="18" name="Freeform 12">
            <a:extLst>
              <a:ext uri="{FF2B5EF4-FFF2-40B4-BE49-F238E27FC236}">
                <a16:creationId xmlns="" xmlns:a16="http://schemas.microsoft.com/office/drawing/2014/main" id="{4E3FD1F6-745C-3142-B74B-434734FB6A6C}"/>
              </a:ext>
            </a:extLst>
          </p:cNvPr>
          <p:cNvSpPr>
            <a:spLocks noEditPoints="1"/>
          </p:cNvSpPr>
          <p:nvPr/>
        </p:nvSpPr>
        <p:spPr bwMode="auto">
          <a:xfrm>
            <a:off x="1499551" y="2921177"/>
            <a:ext cx="355600" cy="514351"/>
          </a:xfrm>
          <a:custGeom>
            <a:avLst/>
            <a:gdLst>
              <a:gd name="T0" fmla="*/ 32 w 112"/>
              <a:gd name="T1" fmla="*/ 141 h 162"/>
              <a:gd name="T2" fmla="*/ 33 w 112"/>
              <a:gd name="T3" fmla="*/ 149 h 162"/>
              <a:gd name="T4" fmla="*/ 41 w 112"/>
              <a:gd name="T5" fmla="*/ 153 h 162"/>
              <a:gd name="T6" fmla="*/ 42 w 112"/>
              <a:gd name="T7" fmla="*/ 158 h 162"/>
              <a:gd name="T8" fmla="*/ 56 w 112"/>
              <a:gd name="T9" fmla="*/ 162 h 162"/>
              <a:gd name="T10" fmla="*/ 70 w 112"/>
              <a:gd name="T11" fmla="*/ 158 h 162"/>
              <a:gd name="T12" fmla="*/ 70 w 112"/>
              <a:gd name="T13" fmla="*/ 153 h 162"/>
              <a:gd name="T14" fmla="*/ 78 w 112"/>
              <a:gd name="T15" fmla="*/ 149 h 162"/>
              <a:gd name="T16" fmla="*/ 79 w 112"/>
              <a:gd name="T17" fmla="*/ 141 h 162"/>
              <a:gd name="T18" fmla="*/ 56 w 112"/>
              <a:gd name="T19" fmla="*/ 144 h 162"/>
              <a:gd name="T20" fmla="*/ 32 w 112"/>
              <a:gd name="T21" fmla="*/ 141 h 162"/>
              <a:gd name="T22" fmla="*/ 56 w 112"/>
              <a:gd name="T23" fmla="*/ 0 h 162"/>
              <a:gd name="T24" fmla="*/ 0 w 112"/>
              <a:gd name="T25" fmla="*/ 56 h 162"/>
              <a:gd name="T26" fmla="*/ 27 w 112"/>
              <a:gd name="T27" fmla="*/ 104 h 162"/>
              <a:gd name="T28" fmla="*/ 29 w 112"/>
              <a:gd name="T29" fmla="*/ 118 h 162"/>
              <a:gd name="T30" fmla="*/ 56 w 112"/>
              <a:gd name="T31" fmla="*/ 123 h 162"/>
              <a:gd name="T32" fmla="*/ 83 w 112"/>
              <a:gd name="T33" fmla="*/ 118 h 162"/>
              <a:gd name="T34" fmla="*/ 85 w 112"/>
              <a:gd name="T35" fmla="*/ 104 h 162"/>
              <a:gd name="T36" fmla="*/ 112 w 112"/>
              <a:gd name="T37" fmla="*/ 56 h 162"/>
              <a:gd name="T38" fmla="*/ 56 w 112"/>
              <a:gd name="T39" fmla="*/ 0 h 162"/>
              <a:gd name="T40" fmla="*/ 76 w 112"/>
              <a:gd name="T41" fmla="*/ 97 h 162"/>
              <a:gd name="T42" fmla="*/ 75 w 112"/>
              <a:gd name="T43" fmla="*/ 110 h 162"/>
              <a:gd name="T44" fmla="*/ 56 w 112"/>
              <a:gd name="T45" fmla="*/ 113 h 162"/>
              <a:gd name="T46" fmla="*/ 37 w 112"/>
              <a:gd name="T47" fmla="*/ 110 h 162"/>
              <a:gd name="T48" fmla="*/ 35 w 112"/>
              <a:gd name="T49" fmla="*/ 97 h 162"/>
              <a:gd name="T50" fmla="*/ 10 w 112"/>
              <a:gd name="T51" fmla="*/ 56 h 162"/>
              <a:gd name="T52" fmla="*/ 56 w 112"/>
              <a:gd name="T53" fmla="*/ 10 h 162"/>
              <a:gd name="T54" fmla="*/ 102 w 112"/>
              <a:gd name="T55" fmla="*/ 56 h 162"/>
              <a:gd name="T56" fmla="*/ 76 w 112"/>
              <a:gd name="T57" fmla="*/ 97 h 162"/>
              <a:gd name="T58" fmla="*/ 30 w 112"/>
              <a:gd name="T59" fmla="*/ 125 h 162"/>
              <a:gd name="T60" fmla="*/ 31 w 112"/>
              <a:gd name="T61" fmla="*/ 133 h 162"/>
              <a:gd name="T62" fmla="*/ 56 w 112"/>
              <a:gd name="T63" fmla="*/ 138 h 162"/>
              <a:gd name="T64" fmla="*/ 80 w 112"/>
              <a:gd name="T65" fmla="*/ 133 h 162"/>
              <a:gd name="T66" fmla="*/ 82 w 112"/>
              <a:gd name="T67" fmla="*/ 125 h 162"/>
              <a:gd name="T68" fmla="*/ 56 w 112"/>
              <a:gd name="T69" fmla="*/ 130 h 162"/>
              <a:gd name="T70" fmla="*/ 30 w 112"/>
              <a:gd name="T71" fmla="*/ 125 h 162"/>
              <a:gd name="T72" fmla="*/ 56 w 112"/>
              <a:gd name="T73" fmla="*/ 23 h 162"/>
              <a:gd name="T74" fmla="*/ 59 w 112"/>
              <a:gd name="T75" fmla="*/ 20 h 162"/>
              <a:gd name="T76" fmla="*/ 56 w 112"/>
              <a:gd name="T77" fmla="*/ 17 h 162"/>
              <a:gd name="T78" fmla="*/ 17 w 112"/>
              <a:gd name="T79" fmla="*/ 56 h 162"/>
              <a:gd name="T80" fmla="*/ 20 w 112"/>
              <a:gd name="T81" fmla="*/ 59 h 162"/>
              <a:gd name="T82" fmla="*/ 23 w 112"/>
              <a:gd name="T83" fmla="*/ 56 h 162"/>
              <a:gd name="T84" fmla="*/ 56 w 112"/>
              <a:gd name="T85" fmla="*/ 23 h 162"/>
              <a:gd name="T86" fmla="*/ 68 w 112"/>
              <a:gd name="T87" fmla="*/ 77 h 162"/>
              <a:gd name="T88" fmla="*/ 56 w 112"/>
              <a:gd name="T89" fmla="*/ 54 h 162"/>
              <a:gd name="T90" fmla="*/ 43 w 112"/>
              <a:gd name="T91" fmla="*/ 77 h 162"/>
              <a:gd name="T92" fmla="*/ 38 w 112"/>
              <a:gd name="T93" fmla="*/ 66 h 162"/>
              <a:gd name="T94" fmla="*/ 30 w 112"/>
              <a:gd name="T95" fmla="*/ 69 h 162"/>
              <a:gd name="T96" fmla="*/ 43 w 112"/>
              <a:gd name="T97" fmla="*/ 96 h 162"/>
              <a:gd name="T98" fmla="*/ 56 w 112"/>
              <a:gd name="T99" fmla="*/ 72 h 162"/>
              <a:gd name="T100" fmla="*/ 69 w 112"/>
              <a:gd name="T101" fmla="*/ 96 h 162"/>
              <a:gd name="T102" fmla="*/ 81 w 112"/>
              <a:gd name="T103" fmla="*/ 69 h 162"/>
              <a:gd name="T104" fmla="*/ 73 w 112"/>
              <a:gd name="T105" fmla="*/ 66 h 162"/>
              <a:gd name="T106" fmla="*/ 68 w 112"/>
              <a:gd name="T107" fmla="*/ 77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2" h="162">
                <a:moveTo>
                  <a:pt x="32" y="141"/>
                </a:moveTo>
                <a:cubicBezTo>
                  <a:pt x="33" y="149"/>
                  <a:pt x="33" y="149"/>
                  <a:pt x="33" y="149"/>
                </a:cubicBezTo>
                <a:cubicBezTo>
                  <a:pt x="33" y="149"/>
                  <a:pt x="35" y="152"/>
                  <a:pt x="41" y="153"/>
                </a:cubicBezTo>
                <a:cubicBezTo>
                  <a:pt x="42" y="158"/>
                  <a:pt x="42" y="158"/>
                  <a:pt x="42" y="158"/>
                </a:cubicBezTo>
                <a:cubicBezTo>
                  <a:pt x="42" y="158"/>
                  <a:pt x="45" y="162"/>
                  <a:pt x="56" y="162"/>
                </a:cubicBezTo>
                <a:cubicBezTo>
                  <a:pt x="67" y="162"/>
                  <a:pt x="70" y="158"/>
                  <a:pt x="70" y="158"/>
                </a:cubicBezTo>
                <a:cubicBezTo>
                  <a:pt x="70" y="153"/>
                  <a:pt x="70" y="153"/>
                  <a:pt x="70" y="153"/>
                </a:cubicBezTo>
                <a:cubicBezTo>
                  <a:pt x="76" y="152"/>
                  <a:pt x="78" y="149"/>
                  <a:pt x="78" y="149"/>
                </a:cubicBezTo>
                <a:cubicBezTo>
                  <a:pt x="79" y="141"/>
                  <a:pt x="79" y="141"/>
                  <a:pt x="79" y="141"/>
                </a:cubicBezTo>
                <a:cubicBezTo>
                  <a:pt x="72" y="143"/>
                  <a:pt x="64" y="144"/>
                  <a:pt x="56" y="144"/>
                </a:cubicBezTo>
                <a:cubicBezTo>
                  <a:pt x="47" y="144"/>
                  <a:pt x="39" y="143"/>
                  <a:pt x="32" y="141"/>
                </a:cubicBezTo>
                <a:close/>
                <a:moveTo>
                  <a:pt x="56" y="0"/>
                </a:moveTo>
                <a:cubicBezTo>
                  <a:pt x="25" y="0"/>
                  <a:pt x="0" y="25"/>
                  <a:pt x="0" y="56"/>
                </a:cubicBezTo>
                <a:cubicBezTo>
                  <a:pt x="0" y="76"/>
                  <a:pt x="11" y="94"/>
                  <a:pt x="27" y="104"/>
                </a:cubicBezTo>
                <a:cubicBezTo>
                  <a:pt x="29" y="118"/>
                  <a:pt x="29" y="118"/>
                  <a:pt x="29" y="118"/>
                </a:cubicBezTo>
                <a:cubicBezTo>
                  <a:pt x="37" y="121"/>
                  <a:pt x="46" y="123"/>
                  <a:pt x="56" y="123"/>
                </a:cubicBezTo>
                <a:cubicBezTo>
                  <a:pt x="66" y="123"/>
                  <a:pt x="75" y="121"/>
                  <a:pt x="83" y="118"/>
                </a:cubicBezTo>
                <a:cubicBezTo>
                  <a:pt x="85" y="104"/>
                  <a:pt x="85" y="104"/>
                  <a:pt x="85" y="104"/>
                </a:cubicBezTo>
                <a:cubicBezTo>
                  <a:pt x="101" y="94"/>
                  <a:pt x="112" y="76"/>
                  <a:pt x="112" y="56"/>
                </a:cubicBezTo>
                <a:cubicBezTo>
                  <a:pt x="112" y="25"/>
                  <a:pt x="87" y="0"/>
                  <a:pt x="56" y="0"/>
                </a:cubicBezTo>
                <a:close/>
                <a:moveTo>
                  <a:pt x="76" y="97"/>
                </a:moveTo>
                <a:cubicBezTo>
                  <a:pt x="75" y="110"/>
                  <a:pt x="75" y="110"/>
                  <a:pt x="75" y="110"/>
                </a:cubicBezTo>
                <a:cubicBezTo>
                  <a:pt x="75" y="110"/>
                  <a:pt x="70" y="113"/>
                  <a:pt x="56" y="113"/>
                </a:cubicBezTo>
                <a:cubicBezTo>
                  <a:pt x="42" y="113"/>
                  <a:pt x="37" y="110"/>
                  <a:pt x="37" y="110"/>
                </a:cubicBezTo>
                <a:cubicBezTo>
                  <a:pt x="35" y="97"/>
                  <a:pt x="35" y="97"/>
                  <a:pt x="35" y="97"/>
                </a:cubicBezTo>
                <a:cubicBezTo>
                  <a:pt x="20" y="89"/>
                  <a:pt x="10" y="74"/>
                  <a:pt x="10" y="56"/>
                </a:cubicBezTo>
                <a:cubicBezTo>
                  <a:pt x="10" y="31"/>
                  <a:pt x="30" y="10"/>
                  <a:pt x="56" y="10"/>
                </a:cubicBezTo>
                <a:cubicBezTo>
                  <a:pt x="81" y="10"/>
                  <a:pt x="102" y="31"/>
                  <a:pt x="102" y="56"/>
                </a:cubicBezTo>
                <a:cubicBezTo>
                  <a:pt x="102" y="74"/>
                  <a:pt x="91" y="89"/>
                  <a:pt x="76" y="97"/>
                </a:cubicBezTo>
                <a:close/>
                <a:moveTo>
                  <a:pt x="30" y="125"/>
                </a:moveTo>
                <a:cubicBezTo>
                  <a:pt x="31" y="133"/>
                  <a:pt x="31" y="133"/>
                  <a:pt x="31" y="133"/>
                </a:cubicBezTo>
                <a:cubicBezTo>
                  <a:pt x="38" y="136"/>
                  <a:pt x="47" y="138"/>
                  <a:pt x="56" y="138"/>
                </a:cubicBezTo>
                <a:cubicBezTo>
                  <a:pt x="65" y="138"/>
                  <a:pt x="73" y="136"/>
                  <a:pt x="80" y="133"/>
                </a:cubicBezTo>
                <a:cubicBezTo>
                  <a:pt x="82" y="125"/>
                  <a:pt x="82" y="125"/>
                  <a:pt x="82" y="125"/>
                </a:cubicBezTo>
                <a:cubicBezTo>
                  <a:pt x="74" y="128"/>
                  <a:pt x="65" y="130"/>
                  <a:pt x="56" y="130"/>
                </a:cubicBezTo>
                <a:cubicBezTo>
                  <a:pt x="46" y="130"/>
                  <a:pt x="38" y="128"/>
                  <a:pt x="30" y="125"/>
                </a:cubicBezTo>
                <a:close/>
                <a:moveTo>
                  <a:pt x="56" y="23"/>
                </a:moveTo>
                <a:cubicBezTo>
                  <a:pt x="57" y="23"/>
                  <a:pt x="59" y="22"/>
                  <a:pt x="59" y="20"/>
                </a:cubicBezTo>
                <a:cubicBezTo>
                  <a:pt x="59" y="18"/>
                  <a:pt x="57" y="17"/>
                  <a:pt x="56" y="17"/>
                </a:cubicBezTo>
                <a:cubicBezTo>
                  <a:pt x="34" y="17"/>
                  <a:pt x="17" y="35"/>
                  <a:pt x="17" y="56"/>
                </a:cubicBezTo>
                <a:cubicBezTo>
                  <a:pt x="17" y="58"/>
                  <a:pt x="18" y="59"/>
                  <a:pt x="20" y="59"/>
                </a:cubicBezTo>
                <a:cubicBezTo>
                  <a:pt x="22" y="59"/>
                  <a:pt x="23" y="58"/>
                  <a:pt x="23" y="56"/>
                </a:cubicBezTo>
                <a:cubicBezTo>
                  <a:pt x="23" y="38"/>
                  <a:pt x="38" y="23"/>
                  <a:pt x="56" y="23"/>
                </a:cubicBezTo>
                <a:close/>
                <a:moveTo>
                  <a:pt x="68" y="77"/>
                </a:moveTo>
                <a:cubicBezTo>
                  <a:pt x="56" y="54"/>
                  <a:pt x="56" y="54"/>
                  <a:pt x="56" y="54"/>
                </a:cubicBezTo>
                <a:cubicBezTo>
                  <a:pt x="43" y="77"/>
                  <a:pt x="43" y="77"/>
                  <a:pt x="43" y="77"/>
                </a:cubicBezTo>
                <a:cubicBezTo>
                  <a:pt x="38" y="66"/>
                  <a:pt x="38" y="66"/>
                  <a:pt x="38" y="66"/>
                </a:cubicBezTo>
                <a:cubicBezTo>
                  <a:pt x="30" y="69"/>
                  <a:pt x="30" y="69"/>
                  <a:pt x="30" y="69"/>
                </a:cubicBezTo>
                <a:cubicBezTo>
                  <a:pt x="43" y="96"/>
                  <a:pt x="43" y="96"/>
                  <a:pt x="43" y="96"/>
                </a:cubicBezTo>
                <a:cubicBezTo>
                  <a:pt x="56" y="72"/>
                  <a:pt x="56" y="72"/>
                  <a:pt x="56" y="72"/>
                </a:cubicBezTo>
                <a:cubicBezTo>
                  <a:pt x="69" y="96"/>
                  <a:pt x="69" y="96"/>
                  <a:pt x="69" y="96"/>
                </a:cubicBezTo>
                <a:cubicBezTo>
                  <a:pt x="81" y="69"/>
                  <a:pt x="81" y="69"/>
                  <a:pt x="81" y="69"/>
                </a:cubicBezTo>
                <a:cubicBezTo>
                  <a:pt x="73" y="66"/>
                  <a:pt x="73" y="66"/>
                  <a:pt x="73" y="66"/>
                </a:cubicBezTo>
                <a:lnTo>
                  <a:pt x="68" y="77"/>
                </a:lnTo>
                <a:close/>
              </a:path>
            </a:pathLst>
          </a:custGeom>
          <a:solidFill>
            <a:srgbClr val="C00000"/>
          </a:solidFill>
          <a:ln>
            <a:noFill/>
          </a:ln>
        </p:spPr>
        <p:txBody>
          <a:bodyPr vert="horz" wrap="square" lIns="91440" tIns="45720" rIns="91440" bIns="45720" numCol="1" anchor="t" anchorCtr="0" compatLnSpc="1"/>
          <a:lstStyle/>
          <a:p>
            <a:endParaRPr lang="en-US" sz="1350">
              <a:ea typeface="微软雅黑" panose="020B0503020204020204" pitchFamily="34" charset="-122"/>
              <a:cs typeface="+mn-ea"/>
              <a:sym typeface="+mn-lt"/>
            </a:endParaRPr>
          </a:p>
        </p:txBody>
      </p:sp>
      <p:sp>
        <p:nvSpPr>
          <p:cNvPr id="19" name="Freeform 13">
            <a:extLst>
              <a:ext uri="{FF2B5EF4-FFF2-40B4-BE49-F238E27FC236}">
                <a16:creationId xmlns="" xmlns:a16="http://schemas.microsoft.com/office/drawing/2014/main" id="{4A28CCD1-E683-234F-9CA5-85DBDD55C896}"/>
              </a:ext>
            </a:extLst>
          </p:cNvPr>
          <p:cNvSpPr>
            <a:spLocks noEditPoints="1"/>
          </p:cNvSpPr>
          <p:nvPr/>
        </p:nvSpPr>
        <p:spPr bwMode="auto">
          <a:xfrm>
            <a:off x="1442404" y="1908355"/>
            <a:ext cx="466725" cy="396875"/>
          </a:xfrm>
          <a:custGeom>
            <a:avLst/>
            <a:gdLst>
              <a:gd name="T0" fmla="*/ 6 w 147"/>
              <a:gd name="T1" fmla="*/ 120 h 125"/>
              <a:gd name="T2" fmla="*/ 12 w 147"/>
              <a:gd name="T3" fmla="*/ 125 h 125"/>
              <a:gd name="T4" fmla="*/ 39 w 147"/>
              <a:gd name="T5" fmla="*/ 125 h 125"/>
              <a:gd name="T6" fmla="*/ 39 w 147"/>
              <a:gd name="T7" fmla="*/ 68 h 125"/>
              <a:gd name="T8" fmla="*/ 6 w 147"/>
              <a:gd name="T9" fmla="*/ 101 h 125"/>
              <a:gd name="T10" fmla="*/ 6 w 147"/>
              <a:gd name="T11" fmla="*/ 120 h 125"/>
              <a:gd name="T12" fmla="*/ 52 w 147"/>
              <a:gd name="T13" fmla="*/ 81 h 125"/>
              <a:gd name="T14" fmla="*/ 52 w 147"/>
              <a:gd name="T15" fmla="*/ 125 h 125"/>
              <a:gd name="T16" fmla="*/ 85 w 147"/>
              <a:gd name="T17" fmla="*/ 125 h 125"/>
              <a:gd name="T18" fmla="*/ 85 w 147"/>
              <a:gd name="T19" fmla="*/ 86 h 125"/>
              <a:gd name="T20" fmla="*/ 71 w 147"/>
              <a:gd name="T21" fmla="*/ 100 h 125"/>
              <a:gd name="T22" fmla="*/ 52 w 147"/>
              <a:gd name="T23" fmla="*/ 81 h 125"/>
              <a:gd name="T24" fmla="*/ 118 w 147"/>
              <a:gd name="T25" fmla="*/ 2 h 125"/>
              <a:gd name="T26" fmla="*/ 113 w 147"/>
              <a:gd name="T27" fmla="*/ 9 h 125"/>
              <a:gd name="T28" fmla="*/ 119 w 147"/>
              <a:gd name="T29" fmla="*/ 14 h 125"/>
              <a:gd name="T30" fmla="*/ 125 w 147"/>
              <a:gd name="T31" fmla="*/ 13 h 125"/>
              <a:gd name="T32" fmla="*/ 71 w 147"/>
              <a:gd name="T33" fmla="*/ 68 h 125"/>
              <a:gd name="T34" fmla="*/ 39 w 147"/>
              <a:gd name="T35" fmla="*/ 36 h 125"/>
              <a:gd name="T36" fmla="*/ 2 w 147"/>
              <a:gd name="T37" fmla="*/ 73 h 125"/>
              <a:gd name="T38" fmla="*/ 2 w 147"/>
              <a:gd name="T39" fmla="*/ 81 h 125"/>
              <a:gd name="T40" fmla="*/ 10 w 147"/>
              <a:gd name="T41" fmla="*/ 81 h 125"/>
              <a:gd name="T42" fmla="*/ 39 w 147"/>
              <a:gd name="T43" fmla="*/ 53 h 125"/>
              <a:gd name="T44" fmla="*/ 71 w 147"/>
              <a:gd name="T45" fmla="*/ 85 h 125"/>
              <a:gd name="T46" fmla="*/ 134 w 147"/>
              <a:gd name="T47" fmla="*/ 22 h 125"/>
              <a:gd name="T48" fmla="*/ 133 w 147"/>
              <a:gd name="T49" fmla="*/ 28 h 125"/>
              <a:gd name="T50" fmla="*/ 138 w 147"/>
              <a:gd name="T51" fmla="*/ 35 h 125"/>
              <a:gd name="T52" fmla="*/ 139 w 147"/>
              <a:gd name="T53" fmla="*/ 35 h 125"/>
              <a:gd name="T54" fmla="*/ 145 w 147"/>
              <a:gd name="T55" fmla="*/ 29 h 125"/>
              <a:gd name="T56" fmla="*/ 147 w 147"/>
              <a:gd name="T57" fmla="*/ 0 h 125"/>
              <a:gd name="T58" fmla="*/ 118 w 147"/>
              <a:gd name="T59" fmla="*/ 2 h 125"/>
              <a:gd name="T60" fmla="*/ 98 w 147"/>
              <a:gd name="T61" fmla="*/ 73 h 125"/>
              <a:gd name="T62" fmla="*/ 98 w 147"/>
              <a:gd name="T63" fmla="*/ 125 h 125"/>
              <a:gd name="T64" fmla="*/ 126 w 147"/>
              <a:gd name="T65" fmla="*/ 125 h 125"/>
              <a:gd name="T66" fmla="*/ 131 w 147"/>
              <a:gd name="T67" fmla="*/ 120 h 125"/>
              <a:gd name="T68" fmla="*/ 131 w 147"/>
              <a:gd name="T69" fmla="*/ 40 h 125"/>
              <a:gd name="T70" fmla="*/ 103 w 147"/>
              <a:gd name="T71" fmla="*/ 68 h 125"/>
              <a:gd name="T72" fmla="*/ 98 w 147"/>
              <a:gd name="T73" fmla="*/ 7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7" h="125">
                <a:moveTo>
                  <a:pt x="6" y="120"/>
                </a:moveTo>
                <a:cubicBezTo>
                  <a:pt x="6" y="123"/>
                  <a:pt x="9" y="125"/>
                  <a:pt x="12" y="125"/>
                </a:cubicBezTo>
                <a:cubicBezTo>
                  <a:pt x="39" y="125"/>
                  <a:pt x="39" y="125"/>
                  <a:pt x="39" y="125"/>
                </a:cubicBezTo>
                <a:cubicBezTo>
                  <a:pt x="39" y="68"/>
                  <a:pt x="39" y="68"/>
                  <a:pt x="39" y="68"/>
                </a:cubicBezTo>
                <a:cubicBezTo>
                  <a:pt x="6" y="101"/>
                  <a:pt x="6" y="101"/>
                  <a:pt x="6" y="101"/>
                </a:cubicBezTo>
                <a:lnTo>
                  <a:pt x="6" y="120"/>
                </a:lnTo>
                <a:close/>
                <a:moveTo>
                  <a:pt x="52" y="81"/>
                </a:moveTo>
                <a:cubicBezTo>
                  <a:pt x="52" y="125"/>
                  <a:pt x="52" y="125"/>
                  <a:pt x="52" y="125"/>
                </a:cubicBezTo>
                <a:cubicBezTo>
                  <a:pt x="85" y="125"/>
                  <a:pt x="85" y="125"/>
                  <a:pt x="85" y="125"/>
                </a:cubicBezTo>
                <a:cubicBezTo>
                  <a:pt x="85" y="86"/>
                  <a:pt x="85" y="86"/>
                  <a:pt x="85" y="86"/>
                </a:cubicBezTo>
                <a:cubicBezTo>
                  <a:pt x="71" y="100"/>
                  <a:pt x="71" y="100"/>
                  <a:pt x="71" y="100"/>
                </a:cubicBezTo>
                <a:lnTo>
                  <a:pt x="52" y="81"/>
                </a:lnTo>
                <a:close/>
                <a:moveTo>
                  <a:pt x="118" y="2"/>
                </a:moveTo>
                <a:cubicBezTo>
                  <a:pt x="115" y="3"/>
                  <a:pt x="112" y="5"/>
                  <a:pt x="113" y="9"/>
                </a:cubicBezTo>
                <a:cubicBezTo>
                  <a:pt x="113" y="12"/>
                  <a:pt x="116" y="14"/>
                  <a:pt x="119" y="14"/>
                </a:cubicBezTo>
                <a:cubicBezTo>
                  <a:pt x="125" y="13"/>
                  <a:pt x="125" y="13"/>
                  <a:pt x="125" y="13"/>
                </a:cubicBezTo>
                <a:cubicBezTo>
                  <a:pt x="71" y="68"/>
                  <a:pt x="71" y="68"/>
                  <a:pt x="71" y="68"/>
                </a:cubicBezTo>
                <a:cubicBezTo>
                  <a:pt x="39" y="36"/>
                  <a:pt x="39" y="36"/>
                  <a:pt x="39" y="36"/>
                </a:cubicBezTo>
                <a:cubicBezTo>
                  <a:pt x="2" y="73"/>
                  <a:pt x="2" y="73"/>
                  <a:pt x="2" y="73"/>
                </a:cubicBezTo>
                <a:cubicBezTo>
                  <a:pt x="0" y="75"/>
                  <a:pt x="0" y="79"/>
                  <a:pt x="2" y="81"/>
                </a:cubicBezTo>
                <a:cubicBezTo>
                  <a:pt x="4" y="84"/>
                  <a:pt x="8" y="84"/>
                  <a:pt x="10" y="81"/>
                </a:cubicBezTo>
                <a:cubicBezTo>
                  <a:pt x="39" y="53"/>
                  <a:pt x="39" y="53"/>
                  <a:pt x="39" y="53"/>
                </a:cubicBezTo>
                <a:cubicBezTo>
                  <a:pt x="71" y="85"/>
                  <a:pt x="71" y="85"/>
                  <a:pt x="71" y="85"/>
                </a:cubicBezTo>
                <a:cubicBezTo>
                  <a:pt x="134" y="22"/>
                  <a:pt x="134" y="22"/>
                  <a:pt x="134" y="22"/>
                </a:cubicBezTo>
                <a:cubicBezTo>
                  <a:pt x="133" y="28"/>
                  <a:pt x="133" y="28"/>
                  <a:pt x="133" y="28"/>
                </a:cubicBezTo>
                <a:cubicBezTo>
                  <a:pt x="133" y="31"/>
                  <a:pt x="135" y="34"/>
                  <a:pt x="138" y="35"/>
                </a:cubicBezTo>
                <a:cubicBezTo>
                  <a:pt x="139" y="35"/>
                  <a:pt x="139" y="35"/>
                  <a:pt x="139" y="35"/>
                </a:cubicBezTo>
                <a:cubicBezTo>
                  <a:pt x="142" y="35"/>
                  <a:pt x="145" y="32"/>
                  <a:pt x="145" y="29"/>
                </a:cubicBezTo>
                <a:cubicBezTo>
                  <a:pt x="147" y="0"/>
                  <a:pt x="147" y="0"/>
                  <a:pt x="147" y="0"/>
                </a:cubicBezTo>
                <a:lnTo>
                  <a:pt x="118" y="2"/>
                </a:lnTo>
                <a:close/>
                <a:moveTo>
                  <a:pt x="98" y="73"/>
                </a:moveTo>
                <a:cubicBezTo>
                  <a:pt x="98" y="125"/>
                  <a:pt x="98" y="125"/>
                  <a:pt x="98" y="125"/>
                </a:cubicBezTo>
                <a:cubicBezTo>
                  <a:pt x="126" y="125"/>
                  <a:pt x="126" y="125"/>
                  <a:pt x="126" y="125"/>
                </a:cubicBezTo>
                <a:cubicBezTo>
                  <a:pt x="129" y="125"/>
                  <a:pt x="131" y="123"/>
                  <a:pt x="131" y="120"/>
                </a:cubicBezTo>
                <a:cubicBezTo>
                  <a:pt x="131" y="40"/>
                  <a:pt x="131" y="40"/>
                  <a:pt x="131" y="40"/>
                </a:cubicBezTo>
                <a:cubicBezTo>
                  <a:pt x="103" y="68"/>
                  <a:pt x="103" y="68"/>
                  <a:pt x="103" y="68"/>
                </a:cubicBezTo>
                <a:lnTo>
                  <a:pt x="98" y="73"/>
                </a:lnTo>
                <a:close/>
              </a:path>
            </a:pathLst>
          </a:custGeom>
          <a:solidFill>
            <a:srgbClr val="C00000"/>
          </a:solidFill>
          <a:ln>
            <a:noFill/>
          </a:ln>
        </p:spPr>
        <p:txBody>
          <a:bodyPr vert="horz" wrap="square" lIns="91440" tIns="45720" rIns="91440" bIns="45720" numCol="1" anchor="t" anchorCtr="0" compatLnSpc="1"/>
          <a:lstStyle/>
          <a:p>
            <a:endParaRPr lang="en-US" sz="1350">
              <a:ea typeface="微软雅黑" panose="020B0503020204020204" pitchFamily="34" charset="-122"/>
              <a:cs typeface="+mn-ea"/>
              <a:sym typeface="+mn-lt"/>
            </a:endParaRPr>
          </a:p>
        </p:txBody>
      </p:sp>
      <p:sp>
        <p:nvSpPr>
          <p:cNvPr id="20" name="Freeform 14">
            <a:extLst>
              <a:ext uri="{FF2B5EF4-FFF2-40B4-BE49-F238E27FC236}">
                <a16:creationId xmlns="" xmlns:a16="http://schemas.microsoft.com/office/drawing/2014/main" id="{2E3A7465-AE19-504E-96D5-022D1104E14E}"/>
              </a:ext>
            </a:extLst>
          </p:cNvPr>
          <p:cNvSpPr/>
          <p:nvPr/>
        </p:nvSpPr>
        <p:spPr bwMode="auto">
          <a:xfrm>
            <a:off x="8474078" y="2858560"/>
            <a:ext cx="1744663" cy="1260475"/>
          </a:xfrm>
          <a:custGeom>
            <a:avLst/>
            <a:gdLst>
              <a:gd name="T0" fmla="*/ 1099 w 1099"/>
              <a:gd name="T1" fmla="*/ 340 h 794"/>
              <a:gd name="T2" fmla="*/ 549 w 1099"/>
              <a:gd name="T3" fmla="*/ 794 h 794"/>
              <a:gd name="T4" fmla="*/ 0 w 1099"/>
              <a:gd name="T5" fmla="*/ 340 h 794"/>
              <a:gd name="T6" fmla="*/ 237 w 1099"/>
              <a:gd name="T7" fmla="*/ 340 h 794"/>
              <a:gd name="T8" fmla="*/ 237 w 1099"/>
              <a:gd name="T9" fmla="*/ 0 h 794"/>
              <a:gd name="T10" fmla="*/ 549 w 1099"/>
              <a:gd name="T11" fmla="*/ 258 h 794"/>
              <a:gd name="T12" fmla="*/ 863 w 1099"/>
              <a:gd name="T13" fmla="*/ 0 h 794"/>
              <a:gd name="T14" fmla="*/ 863 w 1099"/>
              <a:gd name="T15" fmla="*/ 340 h 794"/>
              <a:gd name="T16" fmla="*/ 1099 w 1099"/>
              <a:gd name="T17" fmla="*/ 340 h 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9" h="794">
                <a:moveTo>
                  <a:pt x="1099" y="340"/>
                </a:moveTo>
                <a:lnTo>
                  <a:pt x="549" y="794"/>
                </a:lnTo>
                <a:lnTo>
                  <a:pt x="0" y="340"/>
                </a:lnTo>
                <a:lnTo>
                  <a:pt x="237" y="340"/>
                </a:lnTo>
                <a:lnTo>
                  <a:pt x="237" y="0"/>
                </a:lnTo>
                <a:lnTo>
                  <a:pt x="549" y="258"/>
                </a:lnTo>
                <a:lnTo>
                  <a:pt x="863" y="0"/>
                </a:lnTo>
                <a:lnTo>
                  <a:pt x="863" y="340"/>
                </a:lnTo>
                <a:lnTo>
                  <a:pt x="1099" y="340"/>
                </a:lnTo>
                <a:close/>
              </a:path>
            </a:pathLst>
          </a:custGeom>
          <a:solidFill>
            <a:srgbClr val="C00000"/>
          </a:solidFill>
          <a:ln>
            <a:noFill/>
          </a:ln>
        </p:spPr>
        <p:txBody>
          <a:bodyPr vert="horz" wrap="square" lIns="91440" tIns="45720" rIns="91440" bIns="45720" numCol="1" anchor="t" anchorCtr="0" compatLnSpc="1"/>
          <a:lstStyle/>
          <a:p>
            <a:endParaRPr lang="en-US" sz="1350">
              <a:ea typeface="微软雅黑" panose="020B0503020204020204" pitchFamily="34" charset="-122"/>
              <a:cs typeface="+mn-ea"/>
              <a:sym typeface="+mn-lt"/>
            </a:endParaRPr>
          </a:p>
        </p:txBody>
      </p:sp>
      <p:sp>
        <p:nvSpPr>
          <p:cNvPr id="21" name="Freeform 15">
            <a:extLst>
              <a:ext uri="{FF2B5EF4-FFF2-40B4-BE49-F238E27FC236}">
                <a16:creationId xmlns="" xmlns:a16="http://schemas.microsoft.com/office/drawing/2014/main" id="{D317DBE1-D633-714A-A5BD-298D7B6F125E}"/>
              </a:ext>
            </a:extLst>
          </p:cNvPr>
          <p:cNvSpPr/>
          <p:nvPr/>
        </p:nvSpPr>
        <p:spPr bwMode="auto">
          <a:xfrm>
            <a:off x="8474078" y="3880911"/>
            <a:ext cx="1744663" cy="1260475"/>
          </a:xfrm>
          <a:custGeom>
            <a:avLst/>
            <a:gdLst>
              <a:gd name="T0" fmla="*/ 1099 w 1099"/>
              <a:gd name="T1" fmla="*/ 340 h 794"/>
              <a:gd name="T2" fmla="*/ 549 w 1099"/>
              <a:gd name="T3" fmla="*/ 794 h 794"/>
              <a:gd name="T4" fmla="*/ 0 w 1099"/>
              <a:gd name="T5" fmla="*/ 340 h 794"/>
              <a:gd name="T6" fmla="*/ 237 w 1099"/>
              <a:gd name="T7" fmla="*/ 340 h 794"/>
              <a:gd name="T8" fmla="*/ 237 w 1099"/>
              <a:gd name="T9" fmla="*/ 0 h 794"/>
              <a:gd name="T10" fmla="*/ 549 w 1099"/>
              <a:gd name="T11" fmla="*/ 258 h 794"/>
              <a:gd name="T12" fmla="*/ 863 w 1099"/>
              <a:gd name="T13" fmla="*/ 0 h 794"/>
              <a:gd name="T14" fmla="*/ 863 w 1099"/>
              <a:gd name="T15" fmla="*/ 340 h 794"/>
              <a:gd name="T16" fmla="*/ 1099 w 1099"/>
              <a:gd name="T17" fmla="*/ 340 h 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9" h="794">
                <a:moveTo>
                  <a:pt x="1099" y="340"/>
                </a:moveTo>
                <a:lnTo>
                  <a:pt x="549" y="794"/>
                </a:lnTo>
                <a:lnTo>
                  <a:pt x="0" y="340"/>
                </a:lnTo>
                <a:lnTo>
                  <a:pt x="237" y="340"/>
                </a:lnTo>
                <a:lnTo>
                  <a:pt x="237" y="0"/>
                </a:lnTo>
                <a:lnTo>
                  <a:pt x="549" y="258"/>
                </a:lnTo>
                <a:lnTo>
                  <a:pt x="863" y="0"/>
                </a:lnTo>
                <a:lnTo>
                  <a:pt x="863" y="340"/>
                </a:lnTo>
                <a:lnTo>
                  <a:pt x="1099" y="340"/>
                </a:lnTo>
                <a:close/>
              </a:path>
            </a:pathLst>
          </a:custGeom>
          <a:solidFill>
            <a:srgbClr val="C00000"/>
          </a:solidFill>
          <a:ln>
            <a:noFill/>
          </a:ln>
        </p:spPr>
        <p:txBody>
          <a:bodyPr vert="horz" wrap="square" lIns="91440" tIns="45720" rIns="91440" bIns="45720" numCol="1" anchor="t" anchorCtr="0" compatLnSpc="1"/>
          <a:lstStyle/>
          <a:p>
            <a:endParaRPr lang="en-US" sz="1350">
              <a:ea typeface="微软雅黑" panose="020B0503020204020204" pitchFamily="34" charset="-122"/>
              <a:cs typeface="+mn-ea"/>
              <a:sym typeface="+mn-lt"/>
            </a:endParaRPr>
          </a:p>
        </p:txBody>
      </p:sp>
      <p:sp>
        <p:nvSpPr>
          <p:cNvPr id="22" name="Freeform 16">
            <a:extLst>
              <a:ext uri="{FF2B5EF4-FFF2-40B4-BE49-F238E27FC236}">
                <a16:creationId xmlns="" xmlns:a16="http://schemas.microsoft.com/office/drawing/2014/main" id="{0377E7C1-12DA-BD49-9E4B-0C24AD7EBD08}"/>
              </a:ext>
            </a:extLst>
          </p:cNvPr>
          <p:cNvSpPr/>
          <p:nvPr/>
        </p:nvSpPr>
        <p:spPr bwMode="auto">
          <a:xfrm>
            <a:off x="8474078" y="4909611"/>
            <a:ext cx="1744663" cy="1260475"/>
          </a:xfrm>
          <a:custGeom>
            <a:avLst/>
            <a:gdLst>
              <a:gd name="T0" fmla="*/ 1099 w 1099"/>
              <a:gd name="T1" fmla="*/ 340 h 794"/>
              <a:gd name="T2" fmla="*/ 549 w 1099"/>
              <a:gd name="T3" fmla="*/ 794 h 794"/>
              <a:gd name="T4" fmla="*/ 0 w 1099"/>
              <a:gd name="T5" fmla="*/ 340 h 794"/>
              <a:gd name="T6" fmla="*/ 237 w 1099"/>
              <a:gd name="T7" fmla="*/ 340 h 794"/>
              <a:gd name="T8" fmla="*/ 237 w 1099"/>
              <a:gd name="T9" fmla="*/ 0 h 794"/>
              <a:gd name="T10" fmla="*/ 549 w 1099"/>
              <a:gd name="T11" fmla="*/ 258 h 794"/>
              <a:gd name="T12" fmla="*/ 863 w 1099"/>
              <a:gd name="T13" fmla="*/ 0 h 794"/>
              <a:gd name="T14" fmla="*/ 863 w 1099"/>
              <a:gd name="T15" fmla="*/ 340 h 794"/>
              <a:gd name="T16" fmla="*/ 1099 w 1099"/>
              <a:gd name="T17" fmla="*/ 340 h 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9" h="794">
                <a:moveTo>
                  <a:pt x="1099" y="340"/>
                </a:moveTo>
                <a:lnTo>
                  <a:pt x="549" y="794"/>
                </a:lnTo>
                <a:lnTo>
                  <a:pt x="0" y="340"/>
                </a:lnTo>
                <a:lnTo>
                  <a:pt x="237" y="340"/>
                </a:lnTo>
                <a:lnTo>
                  <a:pt x="237" y="0"/>
                </a:lnTo>
                <a:lnTo>
                  <a:pt x="549" y="258"/>
                </a:lnTo>
                <a:lnTo>
                  <a:pt x="863" y="0"/>
                </a:lnTo>
                <a:lnTo>
                  <a:pt x="863" y="340"/>
                </a:lnTo>
                <a:lnTo>
                  <a:pt x="1099" y="340"/>
                </a:lnTo>
                <a:close/>
              </a:path>
            </a:pathLst>
          </a:custGeom>
          <a:solidFill>
            <a:srgbClr val="C00000"/>
          </a:solidFill>
          <a:ln>
            <a:noFill/>
          </a:ln>
        </p:spPr>
        <p:txBody>
          <a:bodyPr vert="horz" wrap="square" lIns="91440" tIns="45720" rIns="91440" bIns="45720" numCol="1" anchor="t" anchorCtr="0" compatLnSpc="1"/>
          <a:lstStyle/>
          <a:p>
            <a:endParaRPr lang="en-US" sz="1350">
              <a:ea typeface="微软雅黑" panose="020B0503020204020204" pitchFamily="34" charset="-122"/>
              <a:cs typeface="+mn-ea"/>
              <a:sym typeface="+mn-lt"/>
            </a:endParaRPr>
          </a:p>
        </p:txBody>
      </p:sp>
      <p:sp>
        <p:nvSpPr>
          <p:cNvPr id="23" name="Rectangle 15">
            <a:extLst>
              <a:ext uri="{FF2B5EF4-FFF2-40B4-BE49-F238E27FC236}">
                <a16:creationId xmlns="" xmlns:a16="http://schemas.microsoft.com/office/drawing/2014/main" id="{EC2B0FD3-2E94-D34F-B911-2F883AF6D297}"/>
              </a:ext>
            </a:extLst>
          </p:cNvPr>
          <p:cNvSpPr/>
          <p:nvPr/>
        </p:nvSpPr>
        <p:spPr>
          <a:xfrm>
            <a:off x="2707047" y="1982790"/>
            <a:ext cx="1689563" cy="307777"/>
          </a:xfrm>
          <a:prstGeom prst="rect">
            <a:avLst/>
          </a:prstGeom>
        </p:spPr>
        <p:txBody>
          <a:bodyPr wrap="square">
            <a:spAutoFit/>
          </a:bodyPr>
          <a:lstStyle/>
          <a:p>
            <a:r>
              <a:rPr lang="zh-CN" altLang="en-US" sz="1400" b="1" spc="-31" dirty="0">
                <a:solidFill>
                  <a:srgbClr val="585770"/>
                </a:solidFill>
                <a:latin typeface="Source Han Sans CN" panose="020B0500000000000000" pitchFamily="34" charset="-128"/>
                <a:ea typeface="Source Han Sans CN" panose="020B0500000000000000" pitchFamily="34" charset="-128"/>
                <a:cs typeface="+mn-ea"/>
                <a:sym typeface="+mn-lt"/>
              </a:rPr>
              <a:t>点击输入文字信息</a:t>
            </a:r>
          </a:p>
        </p:txBody>
      </p:sp>
      <p:sp>
        <p:nvSpPr>
          <p:cNvPr id="24" name="Rectangle 13">
            <a:extLst>
              <a:ext uri="{FF2B5EF4-FFF2-40B4-BE49-F238E27FC236}">
                <a16:creationId xmlns="" xmlns:a16="http://schemas.microsoft.com/office/drawing/2014/main" id="{F4F3DE6E-8A09-204B-ABE4-2DA9C36A1E70}"/>
              </a:ext>
            </a:extLst>
          </p:cNvPr>
          <p:cNvSpPr/>
          <p:nvPr/>
        </p:nvSpPr>
        <p:spPr>
          <a:xfrm>
            <a:off x="4714237" y="1802552"/>
            <a:ext cx="3140075" cy="570605"/>
          </a:xfrm>
          <a:prstGeom prst="rect">
            <a:avLst/>
          </a:prstGeom>
        </p:spPr>
        <p:txBody>
          <a:bodyPr wrap="square">
            <a:spAutoFit/>
          </a:bodyPr>
          <a:lstStyle/>
          <a:p>
            <a:pPr>
              <a:lnSpc>
                <a:spcPct val="120000"/>
              </a:lnSpc>
            </a:pPr>
            <a:r>
              <a:rPr lang="zh-CN" altLang="en-US"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点击输入文字信息</a:t>
            </a:r>
            <a:r>
              <a:rPr lang="en-US" altLang="zh-CN"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 </a:t>
            </a:r>
            <a:r>
              <a:rPr lang="zh-CN" altLang="en-US"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点击输入文字信息 </a:t>
            </a:r>
          </a:p>
          <a:p>
            <a:pPr>
              <a:lnSpc>
                <a:spcPct val="120000"/>
              </a:lnSpc>
            </a:pPr>
            <a:r>
              <a:rPr lang="zh-CN" altLang="en-US"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点击输入文字信息</a:t>
            </a:r>
            <a:r>
              <a:rPr lang="en-US" altLang="zh-CN"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 </a:t>
            </a:r>
            <a:r>
              <a:rPr lang="zh-CN" altLang="en-US"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点击输入文字信息</a:t>
            </a:r>
          </a:p>
        </p:txBody>
      </p:sp>
      <p:sp>
        <p:nvSpPr>
          <p:cNvPr id="25" name="Rectangle 15">
            <a:extLst>
              <a:ext uri="{FF2B5EF4-FFF2-40B4-BE49-F238E27FC236}">
                <a16:creationId xmlns="" xmlns:a16="http://schemas.microsoft.com/office/drawing/2014/main" id="{971F11C7-77DF-D742-9FE1-0B6B7B281F5A}"/>
              </a:ext>
            </a:extLst>
          </p:cNvPr>
          <p:cNvSpPr/>
          <p:nvPr/>
        </p:nvSpPr>
        <p:spPr>
          <a:xfrm>
            <a:off x="2707047" y="2985616"/>
            <a:ext cx="1689563" cy="307777"/>
          </a:xfrm>
          <a:prstGeom prst="rect">
            <a:avLst/>
          </a:prstGeom>
        </p:spPr>
        <p:txBody>
          <a:bodyPr wrap="square">
            <a:spAutoFit/>
          </a:bodyPr>
          <a:lstStyle/>
          <a:p>
            <a:r>
              <a:rPr lang="zh-CN" altLang="en-US" sz="1400" b="1" spc="-31" dirty="0">
                <a:solidFill>
                  <a:srgbClr val="585770"/>
                </a:solidFill>
                <a:latin typeface="Source Han Sans CN" panose="020B0500000000000000" pitchFamily="34" charset="-128"/>
                <a:ea typeface="Source Han Sans CN" panose="020B0500000000000000" pitchFamily="34" charset="-128"/>
                <a:cs typeface="+mn-ea"/>
                <a:sym typeface="+mn-lt"/>
              </a:rPr>
              <a:t>点击输入文字信息</a:t>
            </a:r>
          </a:p>
        </p:txBody>
      </p:sp>
      <p:sp>
        <p:nvSpPr>
          <p:cNvPr id="26" name="Rectangle 13">
            <a:extLst>
              <a:ext uri="{FF2B5EF4-FFF2-40B4-BE49-F238E27FC236}">
                <a16:creationId xmlns="" xmlns:a16="http://schemas.microsoft.com/office/drawing/2014/main" id="{1508242F-F2E5-3147-8F25-D4975BAE60CF}"/>
              </a:ext>
            </a:extLst>
          </p:cNvPr>
          <p:cNvSpPr/>
          <p:nvPr/>
        </p:nvSpPr>
        <p:spPr>
          <a:xfrm>
            <a:off x="4714237" y="2805852"/>
            <a:ext cx="3140075" cy="570605"/>
          </a:xfrm>
          <a:prstGeom prst="rect">
            <a:avLst/>
          </a:prstGeom>
        </p:spPr>
        <p:txBody>
          <a:bodyPr wrap="square">
            <a:spAutoFit/>
          </a:bodyPr>
          <a:lstStyle/>
          <a:p>
            <a:pPr>
              <a:lnSpc>
                <a:spcPct val="120000"/>
              </a:lnSpc>
            </a:pPr>
            <a:r>
              <a:rPr lang="zh-CN" altLang="en-US"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点击输入文字信息</a:t>
            </a:r>
            <a:r>
              <a:rPr lang="en-US" altLang="zh-CN"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 </a:t>
            </a:r>
            <a:r>
              <a:rPr lang="zh-CN" altLang="en-US"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点击输入文字信息 </a:t>
            </a:r>
          </a:p>
          <a:p>
            <a:pPr>
              <a:lnSpc>
                <a:spcPct val="120000"/>
              </a:lnSpc>
            </a:pPr>
            <a:r>
              <a:rPr lang="zh-CN" altLang="en-US"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点击输入文字信息</a:t>
            </a:r>
            <a:r>
              <a:rPr lang="en-US" altLang="zh-CN"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 </a:t>
            </a:r>
            <a:r>
              <a:rPr lang="zh-CN" altLang="en-US"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点击输入文字信息</a:t>
            </a:r>
          </a:p>
        </p:txBody>
      </p:sp>
      <p:sp>
        <p:nvSpPr>
          <p:cNvPr id="27" name="Rectangle 15">
            <a:extLst>
              <a:ext uri="{FF2B5EF4-FFF2-40B4-BE49-F238E27FC236}">
                <a16:creationId xmlns="" xmlns:a16="http://schemas.microsoft.com/office/drawing/2014/main" id="{F7944EF3-8D41-B346-939D-C2F9B67F5462}"/>
              </a:ext>
            </a:extLst>
          </p:cNvPr>
          <p:cNvSpPr/>
          <p:nvPr/>
        </p:nvSpPr>
        <p:spPr>
          <a:xfrm>
            <a:off x="2707047" y="4035143"/>
            <a:ext cx="1689563" cy="307777"/>
          </a:xfrm>
          <a:prstGeom prst="rect">
            <a:avLst/>
          </a:prstGeom>
        </p:spPr>
        <p:txBody>
          <a:bodyPr wrap="square">
            <a:spAutoFit/>
          </a:bodyPr>
          <a:lstStyle/>
          <a:p>
            <a:r>
              <a:rPr lang="zh-CN" altLang="en-US" sz="1400" b="1" spc="-31" dirty="0">
                <a:solidFill>
                  <a:srgbClr val="585770"/>
                </a:solidFill>
                <a:latin typeface="Source Han Sans CN" panose="020B0500000000000000" pitchFamily="34" charset="-128"/>
                <a:ea typeface="Source Han Sans CN" panose="020B0500000000000000" pitchFamily="34" charset="-128"/>
                <a:cs typeface="+mn-ea"/>
                <a:sym typeface="+mn-lt"/>
              </a:rPr>
              <a:t>点击输入文字信息</a:t>
            </a:r>
          </a:p>
        </p:txBody>
      </p:sp>
      <p:sp>
        <p:nvSpPr>
          <p:cNvPr id="28" name="Rectangle 13">
            <a:extLst>
              <a:ext uri="{FF2B5EF4-FFF2-40B4-BE49-F238E27FC236}">
                <a16:creationId xmlns="" xmlns:a16="http://schemas.microsoft.com/office/drawing/2014/main" id="{43570B36-497C-0D48-96EA-8A4A4FBA908E}"/>
              </a:ext>
            </a:extLst>
          </p:cNvPr>
          <p:cNvSpPr/>
          <p:nvPr/>
        </p:nvSpPr>
        <p:spPr>
          <a:xfrm>
            <a:off x="4714237" y="3854872"/>
            <a:ext cx="3140075" cy="570605"/>
          </a:xfrm>
          <a:prstGeom prst="rect">
            <a:avLst/>
          </a:prstGeom>
        </p:spPr>
        <p:txBody>
          <a:bodyPr wrap="square">
            <a:spAutoFit/>
          </a:bodyPr>
          <a:lstStyle/>
          <a:p>
            <a:pPr>
              <a:lnSpc>
                <a:spcPct val="120000"/>
              </a:lnSpc>
            </a:pPr>
            <a:r>
              <a:rPr lang="zh-CN" altLang="en-US"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点击输入文字信息</a:t>
            </a:r>
            <a:r>
              <a:rPr lang="en-US" altLang="zh-CN"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 </a:t>
            </a:r>
            <a:r>
              <a:rPr lang="zh-CN" altLang="en-US"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点击输入文字信息 </a:t>
            </a:r>
          </a:p>
          <a:p>
            <a:pPr>
              <a:lnSpc>
                <a:spcPct val="120000"/>
              </a:lnSpc>
            </a:pPr>
            <a:r>
              <a:rPr lang="zh-CN" altLang="en-US"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点击输入文字信息</a:t>
            </a:r>
            <a:r>
              <a:rPr lang="en-US" altLang="zh-CN"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 </a:t>
            </a:r>
            <a:r>
              <a:rPr lang="zh-CN" altLang="en-US"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点击输入文字信息</a:t>
            </a:r>
          </a:p>
        </p:txBody>
      </p:sp>
      <p:sp>
        <p:nvSpPr>
          <p:cNvPr id="29" name="Rectangle 15">
            <a:extLst>
              <a:ext uri="{FF2B5EF4-FFF2-40B4-BE49-F238E27FC236}">
                <a16:creationId xmlns="" xmlns:a16="http://schemas.microsoft.com/office/drawing/2014/main" id="{330DAC65-B0E3-D949-96BC-1D8BB09E6E10}"/>
              </a:ext>
            </a:extLst>
          </p:cNvPr>
          <p:cNvSpPr/>
          <p:nvPr/>
        </p:nvSpPr>
        <p:spPr>
          <a:xfrm>
            <a:off x="2707047" y="5064340"/>
            <a:ext cx="1689563" cy="307777"/>
          </a:xfrm>
          <a:prstGeom prst="rect">
            <a:avLst/>
          </a:prstGeom>
        </p:spPr>
        <p:txBody>
          <a:bodyPr wrap="square">
            <a:spAutoFit/>
          </a:bodyPr>
          <a:lstStyle/>
          <a:p>
            <a:r>
              <a:rPr lang="zh-CN" altLang="en-US" sz="1400" b="1" spc="-31" dirty="0">
                <a:solidFill>
                  <a:srgbClr val="585770"/>
                </a:solidFill>
                <a:latin typeface="Source Han Sans CN" panose="020B0500000000000000" pitchFamily="34" charset="-128"/>
                <a:ea typeface="Source Han Sans CN" panose="020B0500000000000000" pitchFamily="34" charset="-128"/>
                <a:cs typeface="+mn-ea"/>
                <a:sym typeface="+mn-lt"/>
              </a:rPr>
              <a:t>点击输入文字信息</a:t>
            </a:r>
          </a:p>
        </p:txBody>
      </p:sp>
      <p:sp>
        <p:nvSpPr>
          <p:cNvPr id="30" name="Rectangle 13">
            <a:extLst>
              <a:ext uri="{FF2B5EF4-FFF2-40B4-BE49-F238E27FC236}">
                <a16:creationId xmlns="" xmlns:a16="http://schemas.microsoft.com/office/drawing/2014/main" id="{03D3C9C3-FCB9-3B4A-8349-247B07271A72}"/>
              </a:ext>
            </a:extLst>
          </p:cNvPr>
          <p:cNvSpPr/>
          <p:nvPr/>
        </p:nvSpPr>
        <p:spPr>
          <a:xfrm>
            <a:off x="4714237" y="4884207"/>
            <a:ext cx="3140075" cy="570605"/>
          </a:xfrm>
          <a:prstGeom prst="rect">
            <a:avLst/>
          </a:prstGeom>
        </p:spPr>
        <p:txBody>
          <a:bodyPr wrap="square">
            <a:spAutoFit/>
          </a:bodyPr>
          <a:lstStyle/>
          <a:p>
            <a:pPr>
              <a:lnSpc>
                <a:spcPct val="120000"/>
              </a:lnSpc>
            </a:pPr>
            <a:r>
              <a:rPr lang="zh-CN" altLang="en-US"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点击输入文字信息</a:t>
            </a:r>
            <a:r>
              <a:rPr lang="en-US" altLang="zh-CN"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 </a:t>
            </a:r>
            <a:r>
              <a:rPr lang="zh-CN" altLang="en-US"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点击输入文字信息 </a:t>
            </a:r>
          </a:p>
          <a:p>
            <a:pPr>
              <a:lnSpc>
                <a:spcPct val="120000"/>
              </a:lnSpc>
            </a:pPr>
            <a:r>
              <a:rPr lang="zh-CN" altLang="en-US"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点击输入文字信息</a:t>
            </a:r>
            <a:r>
              <a:rPr lang="en-US" altLang="zh-CN"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 </a:t>
            </a:r>
            <a:r>
              <a:rPr lang="zh-CN" altLang="en-US" sz="1400" spc="-31"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点击输入文字信息</a:t>
            </a:r>
          </a:p>
        </p:txBody>
      </p:sp>
      <p:pic>
        <p:nvPicPr>
          <p:cNvPr id="31" name="图片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22910" y="27557"/>
            <a:ext cx="1448506" cy="1417850"/>
          </a:xfrm>
          <a:prstGeom prst="rect">
            <a:avLst/>
          </a:prstGeom>
        </p:spPr>
      </p:pic>
    </p:spTree>
    <p:extLst>
      <p:ext uri="{BB962C8B-B14F-4D97-AF65-F5344CB8AC3E}">
        <p14:creationId xmlns:p14="http://schemas.microsoft.com/office/powerpoint/2010/main" val="696436441"/>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par>
                                <p:cTn id="8" presetID="9"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dissolve">
                                      <p:cBhvr>
                                        <p:cTn id="10" dur="500"/>
                                        <p:tgtEl>
                                          <p:spTgt spid="6"/>
                                        </p:tgtEl>
                                      </p:cBhvr>
                                    </p:animEffect>
                                  </p:childTnLst>
                                </p:cTn>
                              </p:par>
                              <p:par>
                                <p:cTn id="11" presetID="9"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dissolve">
                                      <p:cBhvr>
                                        <p:cTn id="13" dur="500"/>
                                        <p:tgtEl>
                                          <p:spTgt spid="9"/>
                                        </p:tgtEl>
                                      </p:cBhvr>
                                    </p:animEffect>
                                  </p:childTnLst>
                                </p:cTn>
                              </p:par>
                              <p:par>
                                <p:cTn id="14" presetID="9" presetClass="entr" presetSubtype="0" fill="hold"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dissolve">
                                      <p:cBhvr>
                                        <p:cTn id="16" dur="500"/>
                                        <p:tgtEl>
                                          <p:spTgt spid="12"/>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dissolve">
                                      <p:cBhvr>
                                        <p:cTn id="19" dur="500"/>
                                        <p:tgtEl>
                                          <p:spTgt spid="15"/>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dissolve">
                                      <p:cBhvr>
                                        <p:cTn id="22" dur="500"/>
                                        <p:tgtEl>
                                          <p:spTgt spid="16"/>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dissolve">
                                      <p:cBhvr>
                                        <p:cTn id="25" dur="500"/>
                                        <p:tgtEl>
                                          <p:spTgt spid="17"/>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dissolve">
                                      <p:cBhvr>
                                        <p:cTn id="28" dur="500"/>
                                        <p:tgtEl>
                                          <p:spTgt spid="18"/>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dissolve">
                                      <p:cBhvr>
                                        <p:cTn id="31" dur="500"/>
                                        <p:tgtEl>
                                          <p:spTgt spid="19"/>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dissolve">
                                      <p:cBhvr>
                                        <p:cTn id="34" dur="500"/>
                                        <p:tgtEl>
                                          <p:spTgt spid="20"/>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dissolve">
                                      <p:cBhvr>
                                        <p:cTn id="37" dur="500"/>
                                        <p:tgtEl>
                                          <p:spTgt spid="21"/>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22"/>
                                        </p:tgtEl>
                                        <p:attrNameLst>
                                          <p:attrName>style.visibility</p:attrName>
                                        </p:attrNameLst>
                                      </p:cBhvr>
                                      <p:to>
                                        <p:strVal val="visible"/>
                                      </p:to>
                                    </p:set>
                                    <p:animEffect transition="in" filter="dissolve">
                                      <p:cBhvr>
                                        <p:cTn id="40" dur="500"/>
                                        <p:tgtEl>
                                          <p:spTgt spid="22"/>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dissolve">
                                      <p:cBhvr>
                                        <p:cTn id="43" dur="500"/>
                                        <p:tgtEl>
                                          <p:spTgt spid="23"/>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24"/>
                                        </p:tgtEl>
                                        <p:attrNameLst>
                                          <p:attrName>style.visibility</p:attrName>
                                        </p:attrNameLst>
                                      </p:cBhvr>
                                      <p:to>
                                        <p:strVal val="visible"/>
                                      </p:to>
                                    </p:set>
                                    <p:animEffect transition="in" filter="dissolve">
                                      <p:cBhvr>
                                        <p:cTn id="46" dur="500"/>
                                        <p:tgtEl>
                                          <p:spTgt spid="24"/>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25"/>
                                        </p:tgtEl>
                                        <p:attrNameLst>
                                          <p:attrName>style.visibility</p:attrName>
                                        </p:attrNameLst>
                                      </p:cBhvr>
                                      <p:to>
                                        <p:strVal val="visible"/>
                                      </p:to>
                                    </p:set>
                                    <p:animEffect transition="in" filter="dissolve">
                                      <p:cBhvr>
                                        <p:cTn id="49" dur="500"/>
                                        <p:tgtEl>
                                          <p:spTgt spid="25"/>
                                        </p:tgtEl>
                                      </p:cBhvr>
                                    </p:animEffect>
                                  </p:childTnLst>
                                </p:cTn>
                              </p:par>
                              <p:par>
                                <p:cTn id="50" presetID="9" presetClass="entr" presetSubtype="0" fill="hold" grpId="0" nodeType="withEffect">
                                  <p:stCondLst>
                                    <p:cond delay="0"/>
                                  </p:stCondLst>
                                  <p:childTnLst>
                                    <p:set>
                                      <p:cBhvr>
                                        <p:cTn id="51" dur="1" fill="hold">
                                          <p:stCondLst>
                                            <p:cond delay="0"/>
                                          </p:stCondLst>
                                        </p:cTn>
                                        <p:tgtEl>
                                          <p:spTgt spid="26"/>
                                        </p:tgtEl>
                                        <p:attrNameLst>
                                          <p:attrName>style.visibility</p:attrName>
                                        </p:attrNameLst>
                                      </p:cBhvr>
                                      <p:to>
                                        <p:strVal val="visible"/>
                                      </p:to>
                                    </p:set>
                                    <p:animEffect transition="in" filter="dissolve">
                                      <p:cBhvr>
                                        <p:cTn id="52" dur="500"/>
                                        <p:tgtEl>
                                          <p:spTgt spid="26"/>
                                        </p:tgtEl>
                                      </p:cBhvr>
                                    </p:animEffect>
                                  </p:childTnLst>
                                </p:cTn>
                              </p:par>
                              <p:par>
                                <p:cTn id="53" presetID="9" presetClass="entr" presetSubtype="0" fill="hold" grpId="0" nodeType="withEffect">
                                  <p:stCondLst>
                                    <p:cond delay="0"/>
                                  </p:stCondLst>
                                  <p:childTnLst>
                                    <p:set>
                                      <p:cBhvr>
                                        <p:cTn id="54" dur="1" fill="hold">
                                          <p:stCondLst>
                                            <p:cond delay="0"/>
                                          </p:stCondLst>
                                        </p:cTn>
                                        <p:tgtEl>
                                          <p:spTgt spid="27"/>
                                        </p:tgtEl>
                                        <p:attrNameLst>
                                          <p:attrName>style.visibility</p:attrName>
                                        </p:attrNameLst>
                                      </p:cBhvr>
                                      <p:to>
                                        <p:strVal val="visible"/>
                                      </p:to>
                                    </p:set>
                                    <p:animEffect transition="in" filter="dissolve">
                                      <p:cBhvr>
                                        <p:cTn id="55" dur="500"/>
                                        <p:tgtEl>
                                          <p:spTgt spid="27"/>
                                        </p:tgtEl>
                                      </p:cBhvr>
                                    </p:animEffect>
                                  </p:childTnLst>
                                </p:cTn>
                              </p:par>
                              <p:par>
                                <p:cTn id="56" presetID="9" presetClass="entr" presetSubtype="0" fill="hold" grpId="0" nodeType="withEffect">
                                  <p:stCondLst>
                                    <p:cond delay="0"/>
                                  </p:stCondLst>
                                  <p:childTnLst>
                                    <p:set>
                                      <p:cBhvr>
                                        <p:cTn id="57" dur="1" fill="hold">
                                          <p:stCondLst>
                                            <p:cond delay="0"/>
                                          </p:stCondLst>
                                        </p:cTn>
                                        <p:tgtEl>
                                          <p:spTgt spid="28"/>
                                        </p:tgtEl>
                                        <p:attrNameLst>
                                          <p:attrName>style.visibility</p:attrName>
                                        </p:attrNameLst>
                                      </p:cBhvr>
                                      <p:to>
                                        <p:strVal val="visible"/>
                                      </p:to>
                                    </p:set>
                                    <p:animEffect transition="in" filter="dissolve">
                                      <p:cBhvr>
                                        <p:cTn id="58" dur="500"/>
                                        <p:tgtEl>
                                          <p:spTgt spid="28"/>
                                        </p:tgtEl>
                                      </p:cBhvr>
                                    </p:animEffect>
                                  </p:childTnLst>
                                </p:cTn>
                              </p:par>
                              <p:par>
                                <p:cTn id="59" presetID="9" presetClass="entr" presetSubtype="0" fill="hold" grpId="0" nodeType="withEffect">
                                  <p:stCondLst>
                                    <p:cond delay="0"/>
                                  </p:stCondLst>
                                  <p:childTnLst>
                                    <p:set>
                                      <p:cBhvr>
                                        <p:cTn id="60" dur="1" fill="hold">
                                          <p:stCondLst>
                                            <p:cond delay="0"/>
                                          </p:stCondLst>
                                        </p:cTn>
                                        <p:tgtEl>
                                          <p:spTgt spid="29"/>
                                        </p:tgtEl>
                                        <p:attrNameLst>
                                          <p:attrName>style.visibility</p:attrName>
                                        </p:attrNameLst>
                                      </p:cBhvr>
                                      <p:to>
                                        <p:strVal val="visible"/>
                                      </p:to>
                                    </p:set>
                                    <p:animEffect transition="in" filter="dissolve">
                                      <p:cBhvr>
                                        <p:cTn id="61" dur="500"/>
                                        <p:tgtEl>
                                          <p:spTgt spid="29"/>
                                        </p:tgtEl>
                                      </p:cBhvr>
                                    </p:animEffect>
                                  </p:childTnLst>
                                </p:cTn>
                              </p:par>
                              <p:par>
                                <p:cTn id="62" presetID="9" presetClass="entr" presetSubtype="0" fill="hold" grpId="0" nodeType="withEffect">
                                  <p:stCondLst>
                                    <p:cond delay="0"/>
                                  </p:stCondLst>
                                  <p:childTnLst>
                                    <p:set>
                                      <p:cBhvr>
                                        <p:cTn id="63" dur="1" fill="hold">
                                          <p:stCondLst>
                                            <p:cond delay="0"/>
                                          </p:stCondLst>
                                        </p:cTn>
                                        <p:tgtEl>
                                          <p:spTgt spid="30"/>
                                        </p:tgtEl>
                                        <p:attrNameLst>
                                          <p:attrName>style.visibility</p:attrName>
                                        </p:attrNameLst>
                                      </p:cBhvr>
                                      <p:to>
                                        <p:strVal val="visible"/>
                                      </p:to>
                                    </p:set>
                                    <p:animEffect transition="in" filter="dissolve">
                                      <p:cBhvr>
                                        <p:cTn id="64"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P spid="21" grpId="0" animBg="1"/>
      <p:bldP spid="22" grpId="0" animBg="1"/>
      <p:bldP spid="23" grpId="0"/>
      <p:bldP spid="24" grpId="0"/>
      <p:bldP spid="25" grpId="0"/>
      <p:bldP spid="26" grpId="0"/>
      <p:bldP spid="27" grpId="0"/>
      <p:bldP spid="28" grpId="0"/>
      <p:bldP spid="29" grpId="0"/>
      <p:bldP spid="3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 xmlns:a16="http://schemas.microsoft.com/office/drawing/2014/main" id="{A8349B1F-7300-6E4D-8B69-DF91AA8CCAA9}"/>
              </a:ext>
            </a:extLst>
          </p:cNvPr>
          <p:cNvGrpSpPr/>
          <p:nvPr/>
        </p:nvGrpSpPr>
        <p:grpSpPr>
          <a:xfrm flipH="1">
            <a:off x="-1166191" y="-165652"/>
            <a:ext cx="6892902" cy="7225742"/>
            <a:chOff x="5299098" y="-165652"/>
            <a:chExt cx="6892902" cy="7225742"/>
          </a:xfrm>
        </p:grpSpPr>
        <p:grpSp>
          <p:nvGrpSpPr>
            <p:cNvPr id="3" name="组合 2">
              <a:extLst>
                <a:ext uri="{FF2B5EF4-FFF2-40B4-BE49-F238E27FC236}">
                  <a16:creationId xmlns="" xmlns:a16="http://schemas.microsoft.com/office/drawing/2014/main" id="{29C76A4D-DE86-E247-8FC0-D9166BDD836E}"/>
                </a:ext>
              </a:extLst>
            </p:cNvPr>
            <p:cNvGrpSpPr/>
            <p:nvPr/>
          </p:nvGrpSpPr>
          <p:grpSpPr>
            <a:xfrm>
              <a:off x="6938566" y="0"/>
              <a:ext cx="5253434" cy="7060090"/>
              <a:chOff x="6256924" y="0"/>
              <a:chExt cx="5935077" cy="7060090"/>
            </a:xfrm>
            <a:blipFill>
              <a:blip r:embed="rId3"/>
              <a:stretch>
                <a:fillRect/>
              </a:stretch>
            </a:blipFill>
          </p:grpSpPr>
          <p:sp>
            <p:nvSpPr>
              <p:cNvPr id="26" name="矩形 25">
                <a:extLst>
                  <a:ext uri="{FF2B5EF4-FFF2-40B4-BE49-F238E27FC236}">
                    <a16:creationId xmlns="" xmlns:a16="http://schemas.microsoft.com/office/drawing/2014/main" id="{A5BE7DA3-39A7-D343-A321-4162458832AF}"/>
                  </a:ext>
                </a:extLst>
              </p:cNvPr>
              <p:cNvSpPr/>
              <p:nvPr/>
            </p:nvSpPr>
            <p:spPr>
              <a:xfrm>
                <a:off x="8125249" y="0"/>
                <a:ext cx="4066752" cy="6858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圆角矩形 26">
                <a:extLst>
                  <a:ext uri="{FF2B5EF4-FFF2-40B4-BE49-F238E27FC236}">
                    <a16:creationId xmlns="" xmlns:a16="http://schemas.microsoft.com/office/drawing/2014/main" id="{1D765DC2-3AE4-004A-BDC8-1A10926DBE74}"/>
                  </a:ext>
                </a:extLst>
              </p:cNvPr>
              <p:cNvSpPr/>
              <p:nvPr/>
            </p:nvSpPr>
            <p:spPr>
              <a:xfrm>
                <a:off x="6845706" y="165652"/>
                <a:ext cx="3472069"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圆角矩形 27">
                <a:extLst>
                  <a:ext uri="{FF2B5EF4-FFF2-40B4-BE49-F238E27FC236}">
                    <a16:creationId xmlns="" xmlns:a16="http://schemas.microsoft.com/office/drawing/2014/main" id="{FF5D0FDE-F0C8-4448-B1DA-73998193AE5C}"/>
                  </a:ext>
                </a:extLst>
              </p:cNvPr>
              <p:cNvSpPr/>
              <p:nvPr/>
            </p:nvSpPr>
            <p:spPr>
              <a:xfrm>
                <a:off x="7831290" y="828260"/>
                <a:ext cx="217244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圆角矩形 28">
                <a:extLst>
                  <a:ext uri="{FF2B5EF4-FFF2-40B4-BE49-F238E27FC236}">
                    <a16:creationId xmlns="" xmlns:a16="http://schemas.microsoft.com/office/drawing/2014/main" id="{A341CA72-AA13-384C-BACF-5C8CBEE869DE}"/>
                  </a:ext>
                </a:extLst>
              </p:cNvPr>
              <p:cNvSpPr/>
              <p:nvPr/>
            </p:nvSpPr>
            <p:spPr>
              <a:xfrm>
                <a:off x="7414517" y="1490868"/>
                <a:ext cx="1866230"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圆角矩形 29">
                <a:extLst>
                  <a:ext uri="{FF2B5EF4-FFF2-40B4-BE49-F238E27FC236}">
                    <a16:creationId xmlns="" xmlns:a16="http://schemas.microsoft.com/office/drawing/2014/main" id="{7CD3BC2D-6912-EB47-8F81-E2E4691AAA5D}"/>
                  </a:ext>
                </a:extLst>
              </p:cNvPr>
              <p:cNvSpPr/>
              <p:nvPr/>
            </p:nvSpPr>
            <p:spPr>
              <a:xfrm>
                <a:off x="6593017" y="2153476"/>
                <a:ext cx="2879647"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圆角矩形 30">
                <a:extLst>
                  <a:ext uri="{FF2B5EF4-FFF2-40B4-BE49-F238E27FC236}">
                    <a16:creationId xmlns="" xmlns:a16="http://schemas.microsoft.com/office/drawing/2014/main" id="{4FB4919A-9882-3D41-AC6C-9DD727B63C5C}"/>
                  </a:ext>
                </a:extLst>
              </p:cNvPr>
              <p:cNvSpPr/>
              <p:nvPr/>
            </p:nvSpPr>
            <p:spPr>
              <a:xfrm>
                <a:off x="7608573" y="2816084"/>
                <a:ext cx="2505232"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圆角矩形 31">
                <a:extLst>
                  <a:ext uri="{FF2B5EF4-FFF2-40B4-BE49-F238E27FC236}">
                    <a16:creationId xmlns="" xmlns:a16="http://schemas.microsoft.com/office/drawing/2014/main" id="{C7007F92-10DA-F346-B8F2-991E0DD9F5F7}"/>
                  </a:ext>
                </a:extLst>
              </p:cNvPr>
              <p:cNvSpPr/>
              <p:nvPr/>
            </p:nvSpPr>
            <p:spPr>
              <a:xfrm>
                <a:off x="6994891" y="3462120"/>
                <a:ext cx="3472069"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圆角矩形 32">
                <a:extLst>
                  <a:ext uri="{FF2B5EF4-FFF2-40B4-BE49-F238E27FC236}">
                    <a16:creationId xmlns="" xmlns:a16="http://schemas.microsoft.com/office/drawing/2014/main" id="{BA931FFC-3AF6-9D44-AC4E-91C5A62A9D62}"/>
                  </a:ext>
                </a:extLst>
              </p:cNvPr>
              <p:cNvSpPr/>
              <p:nvPr/>
            </p:nvSpPr>
            <p:spPr>
              <a:xfrm>
                <a:off x="7726017" y="4104850"/>
                <a:ext cx="1042692"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圆角矩形 33">
                <a:extLst>
                  <a:ext uri="{FF2B5EF4-FFF2-40B4-BE49-F238E27FC236}">
                    <a16:creationId xmlns="" xmlns:a16="http://schemas.microsoft.com/office/drawing/2014/main" id="{7F8E99C5-C169-5E4F-8533-25CD94647F11}"/>
                  </a:ext>
                </a:extLst>
              </p:cNvPr>
              <p:cNvSpPr/>
              <p:nvPr/>
            </p:nvSpPr>
            <p:spPr>
              <a:xfrm>
                <a:off x="7448920" y="4777406"/>
                <a:ext cx="2313418"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圆角矩形 34">
                <a:extLst>
                  <a:ext uri="{FF2B5EF4-FFF2-40B4-BE49-F238E27FC236}">
                    <a16:creationId xmlns="" xmlns:a16="http://schemas.microsoft.com/office/drawing/2014/main" id="{3277614E-CAEB-6941-AF49-CD62AAFCD366}"/>
                  </a:ext>
                </a:extLst>
              </p:cNvPr>
              <p:cNvSpPr/>
              <p:nvPr/>
            </p:nvSpPr>
            <p:spPr>
              <a:xfrm>
                <a:off x="6256924" y="5430084"/>
                <a:ext cx="2714795"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圆角矩形 35">
                <a:extLst>
                  <a:ext uri="{FF2B5EF4-FFF2-40B4-BE49-F238E27FC236}">
                    <a16:creationId xmlns="" xmlns:a16="http://schemas.microsoft.com/office/drawing/2014/main" id="{209D8D0B-94E4-D048-8F98-05FC280838B4}"/>
                  </a:ext>
                </a:extLst>
              </p:cNvPr>
              <p:cNvSpPr/>
              <p:nvPr/>
            </p:nvSpPr>
            <p:spPr>
              <a:xfrm>
                <a:off x="6838121" y="6076120"/>
                <a:ext cx="3472069"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圆角矩形 36">
                <a:extLst>
                  <a:ext uri="{FF2B5EF4-FFF2-40B4-BE49-F238E27FC236}">
                    <a16:creationId xmlns="" xmlns:a16="http://schemas.microsoft.com/office/drawing/2014/main" id="{A3076077-546A-2D45-8F83-005F09CAB72C}"/>
                  </a:ext>
                </a:extLst>
              </p:cNvPr>
              <p:cNvSpPr/>
              <p:nvPr/>
            </p:nvSpPr>
            <p:spPr>
              <a:xfrm>
                <a:off x="7448920" y="6728786"/>
                <a:ext cx="3472069"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4" name="圆角矩形 3">
              <a:extLst>
                <a:ext uri="{FF2B5EF4-FFF2-40B4-BE49-F238E27FC236}">
                  <a16:creationId xmlns="" xmlns:a16="http://schemas.microsoft.com/office/drawing/2014/main" id="{880C64BD-4CDA-BD45-97B2-DBA583CC5CF4}"/>
                </a:ext>
              </a:extLst>
            </p:cNvPr>
            <p:cNvSpPr/>
            <p:nvPr/>
          </p:nvSpPr>
          <p:spPr>
            <a:xfrm>
              <a:off x="6455011" y="-165652"/>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圆角矩形 4">
              <a:extLst>
                <a:ext uri="{FF2B5EF4-FFF2-40B4-BE49-F238E27FC236}">
                  <a16:creationId xmlns="" xmlns:a16="http://schemas.microsoft.com/office/drawing/2014/main" id="{4CBE6306-2148-5F43-9A0C-64468BAB4A12}"/>
                </a:ext>
              </a:extLst>
            </p:cNvPr>
            <p:cNvSpPr/>
            <p:nvPr/>
          </p:nvSpPr>
          <p:spPr>
            <a:xfrm>
              <a:off x="5818906" y="496956"/>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圆角矩形 5">
              <a:extLst>
                <a:ext uri="{FF2B5EF4-FFF2-40B4-BE49-F238E27FC236}">
                  <a16:creationId xmlns="" xmlns:a16="http://schemas.microsoft.com/office/drawing/2014/main" id="{E614A28E-4138-5A47-83FE-9D8547EE3031}"/>
                </a:ext>
              </a:extLst>
            </p:cNvPr>
            <p:cNvSpPr/>
            <p:nvPr/>
          </p:nvSpPr>
          <p:spPr>
            <a:xfrm>
              <a:off x="6286958" y="1159564"/>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圆角矩形 6">
              <a:extLst>
                <a:ext uri="{FF2B5EF4-FFF2-40B4-BE49-F238E27FC236}">
                  <a16:creationId xmlns="" xmlns:a16="http://schemas.microsoft.com/office/drawing/2014/main" id="{C73854B6-9C35-3E4F-993A-8DA1FA112234}"/>
                </a:ext>
              </a:extLst>
            </p:cNvPr>
            <p:cNvSpPr/>
            <p:nvPr/>
          </p:nvSpPr>
          <p:spPr>
            <a:xfrm>
              <a:off x="5695124" y="1822172"/>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圆角矩形 7">
              <a:extLst>
                <a:ext uri="{FF2B5EF4-FFF2-40B4-BE49-F238E27FC236}">
                  <a16:creationId xmlns="" xmlns:a16="http://schemas.microsoft.com/office/drawing/2014/main" id="{195609B3-027E-1740-A5E2-76D7F39CCD18}"/>
                </a:ext>
              </a:extLst>
            </p:cNvPr>
            <p:cNvSpPr/>
            <p:nvPr/>
          </p:nvSpPr>
          <p:spPr>
            <a:xfrm>
              <a:off x="6455009" y="2476494"/>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圆角矩形 8">
              <a:extLst>
                <a:ext uri="{FF2B5EF4-FFF2-40B4-BE49-F238E27FC236}">
                  <a16:creationId xmlns="" xmlns:a16="http://schemas.microsoft.com/office/drawing/2014/main" id="{64593267-5176-E64F-B4C9-FE3347CF5333}"/>
                </a:ext>
              </a:extLst>
            </p:cNvPr>
            <p:cNvSpPr/>
            <p:nvPr/>
          </p:nvSpPr>
          <p:spPr>
            <a:xfrm>
              <a:off x="5844209" y="3144076"/>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圆角矩形 9">
              <a:extLst>
                <a:ext uri="{FF2B5EF4-FFF2-40B4-BE49-F238E27FC236}">
                  <a16:creationId xmlns="" xmlns:a16="http://schemas.microsoft.com/office/drawing/2014/main" id="{B67B5D66-9255-CF4E-A6C0-D46A809B47F9}"/>
                </a:ext>
              </a:extLst>
            </p:cNvPr>
            <p:cNvSpPr/>
            <p:nvPr/>
          </p:nvSpPr>
          <p:spPr>
            <a:xfrm>
              <a:off x="5668619" y="3786806"/>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圆角矩形 10">
              <a:extLst>
                <a:ext uri="{FF2B5EF4-FFF2-40B4-BE49-F238E27FC236}">
                  <a16:creationId xmlns="" xmlns:a16="http://schemas.microsoft.com/office/drawing/2014/main" id="{AECC8FC4-F744-1542-B0FE-792DEAF3361E}"/>
                </a:ext>
              </a:extLst>
            </p:cNvPr>
            <p:cNvSpPr/>
            <p:nvPr/>
          </p:nvSpPr>
          <p:spPr>
            <a:xfrm>
              <a:off x="6286957" y="4446102"/>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圆角矩形 11">
              <a:extLst>
                <a:ext uri="{FF2B5EF4-FFF2-40B4-BE49-F238E27FC236}">
                  <a16:creationId xmlns="" xmlns:a16="http://schemas.microsoft.com/office/drawing/2014/main" id="{FA1CCBEF-BF33-C34C-A719-B70758C93804}"/>
                </a:ext>
              </a:extLst>
            </p:cNvPr>
            <p:cNvSpPr/>
            <p:nvPr/>
          </p:nvSpPr>
          <p:spPr>
            <a:xfrm>
              <a:off x="6111653" y="5102092"/>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圆角矩形 12">
              <a:extLst>
                <a:ext uri="{FF2B5EF4-FFF2-40B4-BE49-F238E27FC236}">
                  <a16:creationId xmlns="" xmlns:a16="http://schemas.microsoft.com/office/drawing/2014/main" id="{7A8C66F3-E3F4-3541-8847-9EDC1D16B335}"/>
                </a:ext>
              </a:extLst>
            </p:cNvPr>
            <p:cNvSpPr/>
            <p:nvPr/>
          </p:nvSpPr>
          <p:spPr>
            <a:xfrm>
              <a:off x="6207444" y="5744824"/>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圆角矩形 13">
              <a:extLst>
                <a:ext uri="{FF2B5EF4-FFF2-40B4-BE49-F238E27FC236}">
                  <a16:creationId xmlns="" xmlns:a16="http://schemas.microsoft.com/office/drawing/2014/main" id="{49EA00F7-C52B-A748-A119-3D9BEA7658EE}"/>
                </a:ext>
              </a:extLst>
            </p:cNvPr>
            <p:cNvSpPr/>
            <p:nvPr/>
          </p:nvSpPr>
          <p:spPr>
            <a:xfrm>
              <a:off x="5879740" y="6400806"/>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圆角矩形 14">
              <a:extLst>
                <a:ext uri="{FF2B5EF4-FFF2-40B4-BE49-F238E27FC236}">
                  <a16:creationId xmlns="" xmlns:a16="http://schemas.microsoft.com/office/drawing/2014/main" id="{9B036F09-0D7B-6B48-9583-49073F8BFBA4}"/>
                </a:ext>
              </a:extLst>
            </p:cNvPr>
            <p:cNvSpPr/>
            <p:nvPr/>
          </p:nvSpPr>
          <p:spPr>
            <a:xfrm>
              <a:off x="6226825" y="162322"/>
              <a:ext cx="1154356"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圆角矩形 15">
              <a:extLst>
                <a:ext uri="{FF2B5EF4-FFF2-40B4-BE49-F238E27FC236}">
                  <a16:creationId xmlns="" xmlns:a16="http://schemas.microsoft.com/office/drawing/2014/main" id="{6871D577-94D5-BB40-B186-61951E61906E}"/>
                </a:ext>
              </a:extLst>
            </p:cNvPr>
            <p:cNvSpPr/>
            <p:nvPr/>
          </p:nvSpPr>
          <p:spPr>
            <a:xfrm>
              <a:off x="6581978" y="1464348"/>
              <a:ext cx="1246583"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圆角矩形 16">
              <a:extLst>
                <a:ext uri="{FF2B5EF4-FFF2-40B4-BE49-F238E27FC236}">
                  <a16:creationId xmlns="" xmlns:a16="http://schemas.microsoft.com/office/drawing/2014/main" id="{9696F646-B142-E349-90E1-D242127CF85E}"/>
                </a:ext>
              </a:extLst>
            </p:cNvPr>
            <p:cNvSpPr/>
            <p:nvPr/>
          </p:nvSpPr>
          <p:spPr>
            <a:xfrm>
              <a:off x="6431159" y="2153476"/>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圆角矩形 17">
              <a:extLst>
                <a:ext uri="{FF2B5EF4-FFF2-40B4-BE49-F238E27FC236}">
                  <a16:creationId xmlns="" xmlns:a16="http://schemas.microsoft.com/office/drawing/2014/main" id="{E4142771-7CE0-D447-B080-A4CECD253828}"/>
                </a:ext>
              </a:extLst>
            </p:cNvPr>
            <p:cNvSpPr/>
            <p:nvPr/>
          </p:nvSpPr>
          <p:spPr>
            <a:xfrm>
              <a:off x="5299098" y="2153476"/>
              <a:ext cx="1021460"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圆角矩形 18">
              <a:extLst>
                <a:ext uri="{FF2B5EF4-FFF2-40B4-BE49-F238E27FC236}">
                  <a16:creationId xmlns="" xmlns:a16="http://schemas.microsoft.com/office/drawing/2014/main" id="{E80E42DC-6F42-A740-A83B-54B2CF0016D3}"/>
                </a:ext>
              </a:extLst>
            </p:cNvPr>
            <p:cNvSpPr/>
            <p:nvPr/>
          </p:nvSpPr>
          <p:spPr>
            <a:xfrm>
              <a:off x="7352941" y="2809460"/>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圆角矩形 19">
              <a:extLst>
                <a:ext uri="{FF2B5EF4-FFF2-40B4-BE49-F238E27FC236}">
                  <a16:creationId xmlns="" xmlns:a16="http://schemas.microsoft.com/office/drawing/2014/main" id="{4BC2249C-698E-1D46-A640-D96912A9F0B3}"/>
                </a:ext>
              </a:extLst>
            </p:cNvPr>
            <p:cNvSpPr/>
            <p:nvPr/>
          </p:nvSpPr>
          <p:spPr>
            <a:xfrm>
              <a:off x="6626627" y="3465441"/>
              <a:ext cx="801710"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圆角矩形 20">
              <a:extLst>
                <a:ext uri="{FF2B5EF4-FFF2-40B4-BE49-F238E27FC236}">
                  <a16:creationId xmlns="" xmlns:a16="http://schemas.microsoft.com/office/drawing/2014/main" id="{1ED40B8B-B9AF-9A4D-B1A8-CC80DA97D4EC}"/>
                </a:ext>
              </a:extLst>
            </p:cNvPr>
            <p:cNvSpPr/>
            <p:nvPr/>
          </p:nvSpPr>
          <p:spPr>
            <a:xfrm>
              <a:off x="7467544" y="4114798"/>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圆角矩形 21">
              <a:extLst>
                <a:ext uri="{FF2B5EF4-FFF2-40B4-BE49-F238E27FC236}">
                  <a16:creationId xmlns="" xmlns:a16="http://schemas.microsoft.com/office/drawing/2014/main" id="{732840DC-808E-4240-8EF9-291FDAD5FF61}"/>
                </a:ext>
              </a:extLst>
            </p:cNvPr>
            <p:cNvSpPr/>
            <p:nvPr/>
          </p:nvSpPr>
          <p:spPr>
            <a:xfrm>
              <a:off x="7282928" y="4770776"/>
              <a:ext cx="605632"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圆角矩形 22">
              <a:extLst>
                <a:ext uri="{FF2B5EF4-FFF2-40B4-BE49-F238E27FC236}">
                  <a16:creationId xmlns="" xmlns:a16="http://schemas.microsoft.com/office/drawing/2014/main" id="{1CB5519B-B0B9-DF45-906A-33B18028BDAE}"/>
                </a:ext>
              </a:extLst>
            </p:cNvPr>
            <p:cNvSpPr/>
            <p:nvPr/>
          </p:nvSpPr>
          <p:spPr>
            <a:xfrm>
              <a:off x="6802863" y="4777406"/>
              <a:ext cx="349966"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圆角矩形 23">
              <a:extLst>
                <a:ext uri="{FF2B5EF4-FFF2-40B4-BE49-F238E27FC236}">
                  <a16:creationId xmlns="" xmlns:a16="http://schemas.microsoft.com/office/drawing/2014/main" id="{9C76E326-9029-174D-A3F1-91FD57674B8F}"/>
                </a:ext>
              </a:extLst>
            </p:cNvPr>
            <p:cNvSpPr/>
            <p:nvPr/>
          </p:nvSpPr>
          <p:spPr>
            <a:xfrm>
              <a:off x="6098181" y="5440014"/>
              <a:ext cx="747522"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圆角矩形 24">
              <a:extLst>
                <a:ext uri="{FF2B5EF4-FFF2-40B4-BE49-F238E27FC236}">
                  <a16:creationId xmlns="" xmlns:a16="http://schemas.microsoft.com/office/drawing/2014/main" id="{BCF4C8B8-B33F-3A4E-8D24-F976C7F68E24}"/>
                </a:ext>
              </a:extLst>
            </p:cNvPr>
            <p:cNvSpPr/>
            <p:nvPr/>
          </p:nvSpPr>
          <p:spPr>
            <a:xfrm>
              <a:off x="6711650" y="6089380"/>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38" name="文本框 37">
            <a:extLst>
              <a:ext uri="{FF2B5EF4-FFF2-40B4-BE49-F238E27FC236}">
                <a16:creationId xmlns="" xmlns:a16="http://schemas.microsoft.com/office/drawing/2014/main" id="{70FCD23D-3B9C-7B4F-8F82-332838617237}"/>
              </a:ext>
            </a:extLst>
          </p:cNvPr>
          <p:cNvSpPr txBox="1"/>
          <p:nvPr/>
        </p:nvSpPr>
        <p:spPr>
          <a:xfrm>
            <a:off x="7848600" y="448685"/>
            <a:ext cx="1723549" cy="1015663"/>
          </a:xfrm>
          <a:prstGeom prst="rect">
            <a:avLst/>
          </a:prstGeom>
          <a:noFill/>
        </p:spPr>
        <p:txBody>
          <a:bodyPr wrap="none" rtlCol="0">
            <a:spAutoFit/>
          </a:bodyPr>
          <a:lstStyle/>
          <a:p>
            <a:r>
              <a:rPr kumimoji="1" lang="zh-CN" altLang="en-US" sz="6000">
                <a:solidFill>
                  <a:schemeClr val="tx1">
                    <a:lumMod val="75000"/>
                    <a:lumOff val="25000"/>
                  </a:schemeClr>
                </a:solidFill>
                <a:latin typeface="+mj-ea"/>
                <a:ea typeface="+mj-ea"/>
              </a:rPr>
              <a:t>目录</a:t>
            </a:r>
          </a:p>
        </p:txBody>
      </p:sp>
      <p:sp>
        <p:nvSpPr>
          <p:cNvPr id="39" name="文本框 38">
            <a:extLst>
              <a:ext uri="{FF2B5EF4-FFF2-40B4-BE49-F238E27FC236}">
                <a16:creationId xmlns="" xmlns:a16="http://schemas.microsoft.com/office/drawing/2014/main" id="{8FB15509-C0C4-CD44-A5B1-C9AB69334550}"/>
              </a:ext>
            </a:extLst>
          </p:cNvPr>
          <p:cNvSpPr txBox="1"/>
          <p:nvPr/>
        </p:nvSpPr>
        <p:spPr>
          <a:xfrm>
            <a:off x="7922282" y="1426320"/>
            <a:ext cx="1608133" cy="369332"/>
          </a:xfrm>
          <a:prstGeom prst="rect">
            <a:avLst/>
          </a:prstGeom>
          <a:noFill/>
        </p:spPr>
        <p:txBody>
          <a:bodyPr wrap="none" rtlCol="0">
            <a:spAutoFit/>
          </a:bodyPr>
          <a:lstStyle/>
          <a:p>
            <a:r>
              <a:rPr kumimoji="1" lang="en-US" altLang="zh-CN">
                <a:solidFill>
                  <a:schemeClr val="tx1">
                    <a:lumMod val="75000"/>
                    <a:lumOff val="25000"/>
                  </a:schemeClr>
                </a:solidFill>
                <a:latin typeface="+mj-lt"/>
              </a:rPr>
              <a:t>CONTENTS</a:t>
            </a:r>
            <a:endParaRPr kumimoji="1" lang="zh-CN" altLang="en-US">
              <a:solidFill>
                <a:schemeClr val="tx1">
                  <a:lumMod val="75000"/>
                  <a:lumOff val="25000"/>
                </a:schemeClr>
              </a:solidFill>
              <a:latin typeface="+mj-lt"/>
            </a:endParaRPr>
          </a:p>
        </p:txBody>
      </p:sp>
      <p:sp>
        <p:nvSpPr>
          <p:cNvPr id="40" name="文本框 39">
            <a:extLst>
              <a:ext uri="{FF2B5EF4-FFF2-40B4-BE49-F238E27FC236}">
                <a16:creationId xmlns="" xmlns:a16="http://schemas.microsoft.com/office/drawing/2014/main" id="{2A00FBE7-BFC1-8E40-A4A0-B9FC79398798}"/>
              </a:ext>
            </a:extLst>
          </p:cNvPr>
          <p:cNvSpPr txBox="1"/>
          <p:nvPr/>
        </p:nvSpPr>
        <p:spPr>
          <a:xfrm>
            <a:off x="7863989" y="1595522"/>
            <a:ext cx="3416320" cy="4208268"/>
          </a:xfrm>
          <a:prstGeom prst="rect">
            <a:avLst/>
          </a:prstGeom>
          <a:noFill/>
        </p:spPr>
        <p:txBody>
          <a:bodyPr wrap="none" rtlCol="0">
            <a:spAutoFit/>
          </a:bodyPr>
          <a:lstStyle/>
          <a:p>
            <a:pPr>
              <a:lnSpc>
                <a:spcPct val="250000"/>
              </a:lnSpc>
              <a:buClr>
                <a:srgbClr val="C00000"/>
              </a:buClr>
              <a:buSzPct val="90000"/>
            </a:pPr>
            <a:r>
              <a:rPr kumimoji="1" lang="zh-CN" altLang="en-US" sz="2800"/>
              <a:t>公司整体情况介绍</a:t>
            </a:r>
            <a:endParaRPr kumimoji="1" lang="en-US" altLang="zh-CN" sz="2800"/>
          </a:p>
          <a:p>
            <a:pPr>
              <a:lnSpc>
                <a:spcPct val="250000"/>
              </a:lnSpc>
              <a:buClr>
                <a:srgbClr val="C00000"/>
              </a:buClr>
              <a:buSzPct val="90000"/>
            </a:pPr>
            <a:r>
              <a:rPr kumimoji="1" lang="zh-CN" altLang="en-US" sz="2800"/>
              <a:t>核心技术与主要服务</a:t>
            </a:r>
            <a:endParaRPr kumimoji="1" lang="en-US" altLang="zh-CN" sz="2800"/>
          </a:p>
          <a:p>
            <a:pPr>
              <a:lnSpc>
                <a:spcPct val="250000"/>
              </a:lnSpc>
              <a:buClr>
                <a:srgbClr val="C00000"/>
              </a:buClr>
              <a:buSzPct val="90000"/>
            </a:pPr>
            <a:r>
              <a:rPr kumimoji="1" lang="zh-CN" altLang="en-US" sz="2800"/>
              <a:t>公司高管团队</a:t>
            </a:r>
            <a:endParaRPr kumimoji="1" lang="en-US" altLang="zh-CN" sz="2800"/>
          </a:p>
          <a:p>
            <a:pPr>
              <a:lnSpc>
                <a:spcPct val="250000"/>
              </a:lnSpc>
              <a:buClr>
                <a:srgbClr val="C00000"/>
              </a:buClr>
              <a:buSzPct val="90000"/>
            </a:pPr>
            <a:r>
              <a:rPr kumimoji="1" lang="zh-CN" altLang="en-US" sz="2800"/>
              <a:t>未来发展方向规划</a:t>
            </a:r>
          </a:p>
        </p:txBody>
      </p:sp>
      <p:grpSp>
        <p:nvGrpSpPr>
          <p:cNvPr id="43" name="组合 42">
            <a:extLst>
              <a:ext uri="{FF2B5EF4-FFF2-40B4-BE49-F238E27FC236}">
                <a16:creationId xmlns="" xmlns:a16="http://schemas.microsoft.com/office/drawing/2014/main" id="{21C4C05E-9ECE-8F4D-9D8B-41DAF62A8E44}"/>
              </a:ext>
            </a:extLst>
          </p:cNvPr>
          <p:cNvGrpSpPr/>
          <p:nvPr/>
        </p:nvGrpSpPr>
        <p:grpSpPr>
          <a:xfrm>
            <a:off x="7170445" y="2094341"/>
            <a:ext cx="595035" cy="522969"/>
            <a:chOff x="7170445" y="2094341"/>
            <a:chExt cx="595035" cy="522969"/>
          </a:xfrm>
        </p:grpSpPr>
        <p:sp>
          <p:nvSpPr>
            <p:cNvPr id="41" name="文本框 40">
              <a:extLst>
                <a:ext uri="{FF2B5EF4-FFF2-40B4-BE49-F238E27FC236}">
                  <a16:creationId xmlns="" xmlns:a16="http://schemas.microsoft.com/office/drawing/2014/main" id="{4201E4B9-4A34-924C-9B00-9225042CA7E7}"/>
                </a:ext>
              </a:extLst>
            </p:cNvPr>
            <p:cNvSpPr txBox="1"/>
            <p:nvPr/>
          </p:nvSpPr>
          <p:spPr>
            <a:xfrm>
              <a:off x="7170445" y="2094341"/>
              <a:ext cx="595035" cy="461665"/>
            </a:xfrm>
            <a:prstGeom prst="rect">
              <a:avLst/>
            </a:prstGeom>
            <a:noFill/>
          </p:spPr>
          <p:txBody>
            <a:bodyPr wrap="none" rtlCol="0">
              <a:spAutoFit/>
            </a:bodyPr>
            <a:lstStyle/>
            <a:p>
              <a:r>
                <a:rPr kumimoji="1" lang="en-US" altLang="zh-CN" sz="2400">
                  <a:latin typeface="+mj-lt"/>
                </a:rPr>
                <a:t>01</a:t>
              </a:r>
              <a:endParaRPr kumimoji="1" lang="zh-CN" altLang="en-US" sz="2400">
                <a:latin typeface="+mj-lt"/>
              </a:endParaRPr>
            </a:p>
          </p:txBody>
        </p:sp>
        <p:sp>
          <p:nvSpPr>
            <p:cNvPr id="42" name="文本框 41">
              <a:extLst>
                <a:ext uri="{FF2B5EF4-FFF2-40B4-BE49-F238E27FC236}">
                  <a16:creationId xmlns="" xmlns:a16="http://schemas.microsoft.com/office/drawing/2014/main" id="{95C0C7D6-4554-394D-B5E1-4F7ECF23BC98}"/>
                </a:ext>
              </a:extLst>
            </p:cNvPr>
            <p:cNvSpPr txBox="1"/>
            <p:nvPr/>
          </p:nvSpPr>
          <p:spPr>
            <a:xfrm>
              <a:off x="7183145" y="2386478"/>
              <a:ext cx="550999" cy="230832"/>
            </a:xfrm>
            <a:prstGeom prst="rect">
              <a:avLst/>
            </a:prstGeom>
            <a:noFill/>
          </p:spPr>
          <p:txBody>
            <a:bodyPr wrap="square" rtlCol="0">
              <a:spAutoFit/>
            </a:bodyPr>
            <a:lstStyle/>
            <a:p>
              <a:pPr algn="dist"/>
              <a:r>
                <a:rPr kumimoji="1" lang="en-US" altLang="zh-CN" sz="900"/>
                <a:t>PART</a:t>
              </a:r>
              <a:endParaRPr kumimoji="1" lang="zh-CN" altLang="en-US" sz="900"/>
            </a:p>
          </p:txBody>
        </p:sp>
      </p:grpSp>
      <p:grpSp>
        <p:nvGrpSpPr>
          <p:cNvPr id="44" name="组合 43">
            <a:extLst>
              <a:ext uri="{FF2B5EF4-FFF2-40B4-BE49-F238E27FC236}">
                <a16:creationId xmlns="" xmlns:a16="http://schemas.microsoft.com/office/drawing/2014/main" id="{9CA373EE-9F03-6B47-B45B-A00238ED60AE}"/>
              </a:ext>
            </a:extLst>
          </p:cNvPr>
          <p:cNvGrpSpPr/>
          <p:nvPr/>
        </p:nvGrpSpPr>
        <p:grpSpPr>
          <a:xfrm>
            <a:off x="7170445" y="3148523"/>
            <a:ext cx="595035" cy="522969"/>
            <a:chOff x="7170445" y="2094341"/>
            <a:chExt cx="595035" cy="522969"/>
          </a:xfrm>
        </p:grpSpPr>
        <p:sp>
          <p:nvSpPr>
            <p:cNvPr id="45" name="文本框 44">
              <a:extLst>
                <a:ext uri="{FF2B5EF4-FFF2-40B4-BE49-F238E27FC236}">
                  <a16:creationId xmlns="" xmlns:a16="http://schemas.microsoft.com/office/drawing/2014/main" id="{425B14BF-9CDE-764F-9769-0D522F8BDC4F}"/>
                </a:ext>
              </a:extLst>
            </p:cNvPr>
            <p:cNvSpPr txBox="1"/>
            <p:nvPr/>
          </p:nvSpPr>
          <p:spPr>
            <a:xfrm>
              <a:off x="7170445" y="2094341"/>
              <a:ext cx="595035" cy="461665"/>
            </a:xfrm>
            <a:prstGeom prst="rect">
              <a:avLst/>
            </a:prstGeom>
            <a:noFill/>
          </p:spPr>
          <p:txBody>
            <a:bodyPr wrap="none" rtlCol="0">
              <a:spAutoFit/>
            </a:bodyPr>
            <a:lstStyle/>
            <a:p>
              <a:r>
                <a:rPr kumimoji="1" lang="en-US" altLang="zh-CN" sz="2400">
                  <a:latin typeface="+mj-lt"/>
                </a:rPr>
                <a:t>02</a:t>
              </a:r>
              <a:endParaRPr kumimoji="1" lang="zh-CN" altLang="en-US" sz="2400">
                <a:latin typeface="+mj-lt"/>
              </a:endParaRPr>
            </a:p>
          </p:txBody>
        </p:sp>
        <p:sp>
          <p:nvSpPr>
            <p:cNvPr id="46" name="文本框 45">
              <a:extLst>
                <a:ext uri="{FF2B5EF4-FFF2-40B4-BE49-F238E27FC236}">
                  <a16:creationId xmlns="" xmlns:a16="http://schemas.microsoft.com/office/drawing/2014/main" id="{8A4A444A-C5C1-EE4D-B1E7-21ABE9DF204B}"/>
                </a:ext>
              </a:extLst>
            </p:cNvPr>
            <p:cNvSpPr txBox="1"/>
            <p:nvPr/>
          </p:nvSpPr>
          <p:spPr>
            <a:xfrm>
              <a:off x="7183145" y="2386478"/>
              <a:ext cx="550999" cy="230832"/>
            </a:xfrm>
            <a:prstGeom prst="rect">
              <a:avLst/>
            </a:prstGeom>
            <a:noFill/>
          </p:spPr>
          <p:txBody>
            <a:bodyPr wrap="square" rtlCol="0">
              <a:spAutoFit/>
            </a:bodyPr>
            <a:lstStyle/>
            <a:p>
              <a:pPr algn="dist"/>
              <a:r>
                <a:rPr kumimoji="1" lang="en-US" altLang="zh-CN" sz="900"/>
                <a:t>PART</a:t>
              </a:r>
              <a:endParaRPr kumimoji="1" lang="zh-CN" altLang="en-US" sz="900"/>
            </a:p>
          </p:txBody>
        </p:sp>
      </p:grpSp>
      <p:grpSp>
        <p:nvGrpSpPr>
          <p:cNvPr id="47" name="组合 46">
            <a:extLst>
              <a:ext uri="{FF2B5EF4-FFF2-40B4-BE49-F238E27FC236}">
                <a16:creationId xmlns="" xmlns:a16="http://schemas.microsoft.com/office/drawing/2014/main" id="{C7D4ACB3-872E-5040-8E96-F1F52B601FFA}"/>
              </a:ext>
            </a:extLst>
          </p:cNvPr>
          <p:cNvGrpSpPr/>
          <p:nvPr/>
        </p:nvGrpSpPr>
        <p:grpSpPr>
          <a:xfrm>
            <a:off x="7170445" y="4212641"/>
            <a:ext cx="595035" cy="522969"/>
            <a:chOff x="7170445" y="2094341"/>
            <a:chExt cx="595035" cy="522969"/>
          </a:xfrm>
        </p:grpSpPr>
        <p:sp>
          <p:nvSpPr>
            <p:cNvPr id="48" name="文本框 47">
              <a:extLst>
                <a:ext uri="{FF2B5EF4-FFF2-40B4-BE49-F238E27FC236}">
                  <a16:creationId xmlns="" xmlns:a16="http://schemas.microsoft.com/office/drawing/2014/main" id="{AF8FB6D9-43FB-CE4C-B23C-5843C4236BF9}"/>
                </a:ext>
              </a:extLst>
            </p:cNvPr>
            <p:cNvSpPr txBox="1"/>
            <p:nvPr/>
          </p:nvSpPr>
          <p:spPr>
            <a:xfrm>
              <a:off x="7170445" y="2094341"/>
              <a:ext cx="595035" cy="461665"/>
            </a:xfrm>
            <a:prstGeom prst="rect">
              <a:avLst/>
            </a:prstGeom>
            <a:noFill/>
          </p:spPr>
          <p:txBody>
            <a:bodyPr wrap="none" rtlCol="0">
              <a:spAutoFit/>
            </a:bodyPr>
            <a:lstStyle/>
            <a:p>
              <a:r>
                <a:rPr kumimoji="1" lang="en-US" altLang="zh-CN" sz="2400">
                  <a:latin typeface="+mj-lt"/>
                </a:rPr>
                <a:t>03</a:t>
              </a:r>
              <a:endParaRPr kumimoji="1" lang="zh-CN" altLang="en-US" sz="2400">
                <a:latin typeface="+mj-lt"/>
              </a:endParaRPr>
            </a:p>
          </p:txBody>
        </p:sp>
        <p:sp>
          <p:nvSpPr>
            <p:cNvPr id="49" name="文本框 48">
              <a:extLst>
                <a:ext uri="{FF2B5EF4-FFF2-40B4-BE49-F238E27FC236}">
                  <a16:creationId xmlns="" xmlns:a16="http://schemas.microsoft.com/office/drawing/2014/main" id="{1EED6C9D-5EB0-B347-88E5-CBAB5758FE17}"/>
                </a:ext>
              </a:extLst>
            </p:cNvPr>
            <p:cNvSpPr txBox="1"/>
            <p:nvPr/>
          </p:nvSpPr>
          <p:spPr>
            <a:xfrm>
              <a:off x="7183145" y="2386478"/>
              <a:ext cx="550999" cy="230832"/>
            </a:xfrm>
            <a:prstGeom prst="rect">
              <a:avLst/>
            </a:prstGeom>
            <a:noFill/>
          </p:spPr>
          <p:txBody>
            <a:bodyPr wrap="square" rtlCol="0">
              <a:spAutoFit/>
            </a:bodyPr>
            <a:lstStyle/>
            <a:p>
              <a:pPr algn="dist"/>
              <a:r>
                <a:rPr kumimoji="1" lang="en-US" altLang="zh-CN" sz="900"/>
                <a:t>PART</a:t>
              </a:r>
              <a:endParaRPr kumimoji="1" lang="zh-CN" altLang="en-US" sz="900"/>
            </a:p>
          </p:txBody>
        </p:sp>
      </p:grpSp>
      <p:grpSp>
        <p:nvGrpSpPr>
          <p:cNvPr id="50" name="组合 49">
            <a:extLst>
              <a:ext uri="{FF2B5EF4-FFF2-40B4-BE49-F238E27FC236}">
                <a16:creationId xmlns="" xmlns:a16="http://schemas.microsoft.com/office/drawing/2014/main" id="{0EF16376-C62A-254C-8DBB-2433F63EC4DF}"/>
              </a:ext>
            </a:extLst>
          </p:cNvPr>
          <p:cNvGrpSpPr/>
          <p:nvPr/>
        </p:nvGrpSpPr>
        <p:grpSpPr>
          <a:xfrm>
            <a:off x="7170445" y="5270751"/>
            <a:ext cx="595035" cy="522969"/>
            <a:chOff x="7170445" y="2094341"/>
            <a:chExt cx="595035" cy="522969"/>
          </a:xfrm>
        </p:grpSpPr>
        <p:sp>
          <p:nvSpPr>
            <p:cNvPr id="51" name="文本框 50">
              <a:extLst>
                <a:ext uri="{FF2B5EF4-FFF2-40B4-BE49-F238E27FC236}">
                  <a16:creationId xmlns="" xmlns:a16="http://schemas.microsoft.com/office/drawing/2014/main" id="{293BEAC3-D777-6E40-897D-2A7B5F47B298}"/>
                </a:ext>
              </a:extLst>
            </p:cNvPr>
            <p:cNvSpPr txBox="1"/>
            <p:nvPr/>
          </p:nvSpPr>
          <p:spPr>
            <a:xfrm>
              <a:off x="7170445" y="2094341"/>
              <a:ext cx="595035" cy="461665"/>
            </a:xfrm>
            <a:prstGeom prst="rect">
              <a:avLst/>
            </a:prstGeom>
            <a:noFill/>
          </p:spPr>
          <p:txBody>
            <a:bodyPr wrap="none" rtlCol="0">
              <a:spAutoFit/>
            </a:bodyPr>
            <a:lstStyle/>
            <a:p>
              <a:r>
                <a:rPr kumimoji="1" lang="en-US" altLang="zh-CN" sz="2400">
                  <a:latin typeface="+mj-lt"/>
                </a:rPr>
                <a:t>04</a:t>
              </a:r>
              <a:endParaRPr kumimoji="1" lang="zh-CN" altLang="en-US" sz="2400">
                <a:latin typeface="+mj-lt"/>
              </a:endParaRPr>
            </a:p>
          </p:txBody>
        </p:sp>
        <p:sp>
          <p:nvSpPr>
            <p:cNvPr id="52" name="文本框 51">
              <a:extLst>
                <a:ext uri="{FF2B5EF4-FFF2-40B4-BE49-F238E27FC236}">
                  <a16:creationId xmlns="" xmlns:a16="http://schemas.microsoft.com/office/drawing/2014/main" id="{A8A5F12E-91F3-8E47-8521-7EEE569660B1}"/>
                </a:ext>
              </a:extLst>
            </p:cNvPr>
            <p:cNvSpPr txBox="1"/>
            <p:nvPr/>
          </p:nvSpPr>
          <p:spPr>
            <a:xfrm>
              <a:off x="7183145" y="2386478"/>
              <a:ext cx="550999" cy="230832"/>
            </a:xfrm>
            <a:prstGeom prst="rect">
              <a:avLst/>
            </a:prstGeom>
            <a:noFill/>
          </p:spPr>
          <p:txBody>
            <a:bodyPr wrap="square" rtlCol="0">
              <a:spAutoFit/>
            </a:bodyPr>
            <a:lstStyle/>
            <a:p>
              <a:pPr algn="dist"/>
              <a:r>
                <a:rPr kumimoji="1" lang="en-US" altLang="zh-CN" sz="900"/>
                <a:t>PART</a:t>
              </a:r>
              <a:endParaRPr kumimoji="1" lang="zh-CN" altLang="en-US" sz="900"/>
            </a:p>
          </p:txBody>
        </p:sp>
      </p:grpSp>
      <p:sp>
        <p:nvSpPr>
          <p:cNvPr id="53" name="文本框 52">
            <a:extLst>
              <a:ext uri="{FF2B5EF4-FFF2-40B4-BE49-F238E27FC236}">
                <a16:creationId xmlns="" xmlns:a16="http://schemas.microsoft.com/office/drawing/2014/main" id="{85B832AD-7D71-6B4F-A4D3-922EBEE766AC}"/>
              </a:ext>
            </a:extLst>
          </p:cNvPr>
          <p:cNvSpPr txBox="1"/>
          <p:nvPr/>
        </p:nvSpPr>
        <p:spPr>
          <a:xfrm>
            <a:off x="7874395" y="2454683"/>
            <a:ext cx="3313728" cy="246221"/>
          </a:xfrm>
          <a:prstGeom prst="rect">
            <a:avLst/>
          </a:prstGeom>
          <a:noFill/>
        </p:spPr>
        <p:txBody>
          <a:bodyPr wrap="none" rtlCol="0">
            <a:spAutoFit/>
          </a:bodyPr>
          <a:lstStyle/>
          <a:p>
            <a:r>
              <a:rPr lang="en" altLang="zh-CN" sz="1000">
                <a:solidFill>
                  <a:schemeClr val="bg1">
                    <a:lumMod val="50000"/>
                  </a:schemeClr>
                </a:solidFill>
              </a:rPr>
              <a:t>FILL IN THE TEXT OF THE DOCUMENT TITLE HERE</a:t>
            </a:r>
          </a:p>
        </p:txBody>
      </p:sp>
      <p:sp>
        <p:nvSpPr>
          <p:cNvPr id="54" name="文本框 53">
            <a:extLst>
              <a:ext uri="{FF2B5EF4-FFF2-40B4-BE49-F238E27FC236}">
                <a16:creationId xmlns="" xmlns:a16="http://schemas.microsoft.com/office/drawing/2014/main" id="{33AF013B-A504-054E-8B4D-23D3A0B3418D}"/>
              </a:ext>
            </a:extLst>
          </p:cNvPr>
          <p:cNvSpPr txBox="1"/>
          <p:nvPr/>
        </p:nvSpPr>
        <p:spPr>
          <a:xfrm>
            <a:off x="7858053" y="3543376"/>
            <a:ext cx="3313728" cy="246221"/>
          </a:xfrm>
          <a:prstGeom prst="rect">
            <a:avLst/>
          </a:prstGeom>
          <a:noFill/>
        </p:spPr>
        <p:txBody>
          <a:bodyPr wrap="none" rtlCol="0">
            <a:spAutoFit/>
          </a:bodyPr>
          <a:lstStyle/>
          <a:p>
            <a:r>
              <a:rPr lang="en" altLang="zh-CN" sz="1000">
                <a:solidFill>
                  <a:schemeClr val="bg1">
                    <a:lumMod val="50000"/>
                  </a:schemeClr>
                </a:solidFill>
              </a:rPr>
              <a:t>FILL IN THE TEXT OF THE DOCUMENT TITLE HERE</a:t>
            </a:r>
          </a:p>
        </p:txBody>
      </p:sp>
      <p:sp>
        <p:nvSpPr>
          <p:cNvPr id="55" name="文本框 54">
            <a:extLst>
              <a:ext uri="{FF2B5EF4-FFF2-40B4-BE49-F238E27FC236}">
                <a16:creationId xmlns="" xmlns:a16="http://schemas.microsoft.com/office/drawing/2014/main" id="{EE691A6A-85FB-A04D-9938-E0947535A4B4}"/>
              </a:ext>
            </a:extLst>
          </p:cNvPr>
          <p:cNvSpPr txBox="1"/>
          <p:nvPr/>
        </p:nvSpPr>
        <p:spPr>
          <a:xfrm>
            <a:off x="7848600" y="4611754"/>
            <a:ext cx="3313728" cy="246221"/>
          </a:xfrm>
          <a:prstGeom prst="rect">
            <a:avLst/>
          </a:prstGeom>
          <a:noFill/>
        </p:spPr>
        <p:txBody>
          <a:bodyPr wrap="none" rtlCol="0">
            <a:spAutoFit/>
          </a:bodyPr>
          <a:lstStyle/>
          <a:p>
            <a:r>
              <a:rPr lang="en" altLang="zh-CN" sz="1000">
                <a:solidFill>
                  <a:schemeClr val="bg1">
                    <a:lumMod val="50000"/>
                  </a:schemeClr>
                </a:solidFill>
              </a:rPr>
              <a:t>FILL IN THE TEXT OF THE DOCUMENT TITLE HERE</a:t>
            </a:r>
          </a:p>
        </p:txBody>
      </p:sp>
      <p:sp>
        <p:nvSpPr>
          <p:cNvPr id="56" name="文本框 55">
            <a:extLst>
              <a:ext uri="{FF2B5EF4-FFF2-40B4-BE49-F238E27FC236}">
                <a16:creationId xmlns="" xmlns:a16="http://schemas.microsoft.com/office/drawing/2014/main" id="{8D7C8481-8C06-1E4D-B50E-A516D8FEF9CB}"/>
              </a:ext>
            </a:extLst>
          </p:cNvPr>
          <p:cNvSpPr txBox="1"/>
          <p:nvPr/>
        </p:nvSpPr>
        <p:spPr>
          <a:xfrm>
            <a:off x="7858053" y="5688743"/>
            <a:ext cx="3313728" cy="246221"/>
          </a:xfrm>
          <a:prstGeom prst="rect">
            <a:avLst/>
          </a:prstGeom>
          <a:noFill/>
        </p:spPr>
        <p:txBody>
          <a:bodyPr wrap="none" rtlCol="0">
            <a:spAutoFit/>
          </a:bodyPr>
          <a:lstStyle/>
          <a:p>
            <a:r>
              <a:rPr lang="en" altLang="zh-CN" sz="1000">
                <a:solidFill>
                  <a:schemeClr val="bg1">
                    <a:lumMod val="50000"/>
                  </a:schemeClr>
                </a:solidFill>
              </a:rPr>
              <a:t>FILL IN THE TEXT OF THE DOCUMENT TITLE HERE</a:t>
            </a:r>
          </a:p>
        </p:txBody>
      </p:sp>
    </p:spTree>
    <p:extLst>
      <p:ext uri="{BB962C8B-B14F-4D97-AF65-F5344CB8AC3E}">
        <p14:creationId xmlns:p14="http://schemas.microsoft.com/office/powerpoint/2010/main" val="1092937078"/>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a:extLst>
              <a:ext uri="{FF2B5EF4-FFF2-40B4-BE49-F238E27FC236}">
                <a16:creationId xmlns="" xmlns:a16="http://schemas.microsoft.com/office/drawing/2014/main" id="{B11BC531-7511-0D48-B73C-8D197E729D76}"/>
              </a:ext>
            </a:extLst>
          </p:cNvPr>
          <p:cNvGrpSpPr/>
          <p:nvPr/>
        </p:nvGrpSpPr>
        <p:grpSpPr>
          <a:xfrm>
            <a:off x="6938566" y="0"/>
            <a:ext cx="5253434" cy="7060090"/>
            <a:chOff x="6256924" y="0"/>
            <a:chExt cx="5935077" cy="7060090"/>
          </a:xfrm>
          <a:blipFill dpi="0" rotWithShape="1">
            <a:blip r:embed="rId3">
              <a:extLst>
                <a:ext uri="{28A0092B-C50C-407E-A947-70E740481C1C}">
                  <a14:useLocalDpi xmlns:a14="http://schemas.microsoft.com/office/drawing/2010/main" val="0"/>
                </a:ext>
              </a:extLst>
            </a:blip>
            <a:srcRect/>
            <a:stretch>
              <a:fillRect/>
            </a:stretch>
          </a:blipFill>
        </p:grpSpPr>
        <p:sp>
          <p:nvSpPr>
            <p:cNvPr id="2" name="矩形 1">
              <a:extLst>
                <a:ext uri="{FF2B5EF4-FFF2-40B4-BE49-F238E27FC236}">
                  <a16:creationId xmlns="" xmlns:a16="http://schemas.microsoft.com/office/drawing/2014/main" id="{ECF3EF4C-B9CA-324A-9587-3896DADC9677}"/>
                </a:ext>
              </a:extLst>
            </p:cNvPr>
            <p:cNvSpPr/>
            <p:nvPr/>
          </p:nvSpPr>
          <p:spPr>
            <a:xfrm>
              <a:off x="8125249" y="0"/>
              <a:ext cx="4066752"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圆角矩形 3">
              <a:extLst>
                <a:ext uri="{FF2B5EF4-FFF2-40B4-BE49-F238E27FC236}">
                  <a16:creationId xmlns="" xmlns:a16="http://schemas.microsoft.com/office/drawing/2014/main" id="{D5FA47B3-D283-2E45-B6B2-FB5B7DAD72DB}"/>
                </a:ext>
              </a:extLst>
            </p:cNvPr>
            <p:cNvSpPr/>
            <p:nvPr/>
          </p:nvSpPr>
          <p:spPr>
            <a:xfrm>
              <a:off x="6845706" y="165652"/>
              <a:ext cx="3472069"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圆角矩形 5">
              <a:extLst>
                <a:ext uri="{FF2B5EF4-FFF2-40B4-BE49-F238E27FC236}">
                  <a16:creationId xmlns="" xmlns:a16="http://schemas.microsoft.com/office/drawing/2014/main" id="{1B6BD068-33AD-FB43-9F74-7BFEBC179EC2}"/>
                </a:ext>
              </a:extLst>
            </p:cNvPr>
            <p:cNvSpPr/>
            <p:nvPr/>
          </p:nvSpPr>
          <p:spPr>
            <a:xfrm>
              <a:off x="7831290" y="828260"/>
              <a:ext cx="2172441"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圆角矩形 8">
              <a:extLst>
                <a:ext uri="{FF2B5EF4-FFF2-40B4-BE49-F238E27FC236}">
                  <a16:creationId xmlns="" xmlns:a16="http://schemas.microsoft.com/office/drawing/2014/main" id="{CB603BE9-0DED-244D-B9AC-7DBFEDD02AD7}"/>
                </a:ext>
              </a:extLst>
            </p:cNvPr>
            <p:cNvSpPr/>
            <p:nvPr/>
          </p:nvSpPr>
          <p:spPr>
            <a:xfrm>
              <a:off x="7414517" y="1490868"/>
              <a:ext cx="1866230"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圆角矩形 10">
              <a:extLst>
                <a:ext uri="{FF2B5EF4-FFF2-40B4-BE49-F238E27FC236}">
                  <a16:creationId xmlns="" xmlns:a16="http://schemas.microsoft.com/office/drawing/2014/main" id="{A37A9189-58D9-5B47-AE35-DFCC56224F42}"/>
                </a:ext>
              </a:extLst>
            </p:cNvPr>
            <p:cNvSpPr/>
            <p:nvPr/>
          </p:nvSpPr>
          <p:spPr>
            <a:xfrm>
              <a:off x="6593017" y="2153476"/>
              <a:ext cx="2879647"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圆角矩形 12">
              <a:extLst>
                <a:ext uri="{FF2B5EF4-FFF2-40B4-BE49-F238E27FC236}">
                  <a16:creationId xmlns="" xmlns:a16="http://schemas.microsoft.com/office/drawing/2014/main" id="{0C81E4BE-2249-9547-A7B7-2B8C023D9DD6}"/>
                </a:ext>
              </a:extLst>
            </p:cNvPr>
            <p:cNvSpPr/>
            <p:nvPr/>
          </p:nvSpPr>
          <p:spPr>
            <a:xfrm>
              <a:off x="7608573" y="2816084"/>
              <a:ext cx="250523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圆角矩形 14">
              <a:extLst>
                <a:ext uri="{FF2B5EF4-FFF2-40B4-BE49-F238E27FC236}">
                  <a16:creationId xmlns="" xmlns:a16="http://schemas.microsoft.com/office/drawing/2014/main" id="{431DE2D1-6797-DC4E-BEBD-DF7E1F7388FD}"/>
                </a:ext>
              </a:extLst>
            </p:cNvPr>
            <p:cNvSpPr/>
            <p:nvPr/>
          </p:nvSpPr>
          <p:spPr>
            <a:xfrm>
              <a:off x="6994891" y="3462120"/>
              <a:ext cx="3472069"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圆角矩形 16">
              <a:extLst>
                <a:ext uri="{FF2B5EF4-FFF2-40B4-BE49-F238E27FC236}">
                  <a16:creationId xmlns="" xmlns:a16="http://schemas.microsoft.com/office/drawing/2014/main" id="{02D7ADF9-1F9F-9C44-A4CB-561AF3464489}"/>
                </a:ext>
              </a:extLst>
            </p:cNvPr>
            <p:cNvSpPr/>
            <p:nvPr/>
          </p:nvSpPr>
          <p:spPr>
            <a:xfrm>
              <a:off x="7726017" y="4104850"/>
              <a:ext cx="104269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圆角矩形 18">
              <a:extLst>
                <a:ext uri="{FF2B5EF4-FFF2-40B4-BE49-F238E27FC236}">
                  <a16:creationId xmlns="" xmlns:a16="http://schemas.microsoft.com/office/drawing/2014/main" id="{F80B40B4-B2A2-C54F-BE68-E17B595ED5C2}"/>
                </a:ext>
              </a:extLst>
            </p:cNvPr>
            <p:cNvSpPr/>
            <p:nvPr/>
          </p:nvSpPr>
          <p:spPr>
            <a:xfrm>
              <a:off x="7448920" y="4777406"/>
              <a:ext cx="2313418"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圆角矩形 20">
              <a:extLst>
                <a:ext uri="{FF2B5EF4-FFF2-40B4-BE49-F238E27FC236}">
                  <a16:creationId xmlns="" xmlns:a16="http://schemas.microsoft.com/office/drawing/2014/main" id="{005986E5-E79B-1A46-AD7E-E2D54BC61E99}"/>
                </a:ext>
              </a:extLst>
            </p:cNvPr>
            <p:cNvSpPr/>
            <p:nvPr/>
          </p:nvSpPr>
          <p:spPr>
            <a:xfrm>
              <a:off x="6256924" y="5430084"/>
              <a:ext cx="2714795"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圆角矩形 22">
              <a:extLst>
                <a:ext uri="{FF2B5EF4-FFF2-40B4-BE49-F238E27FC236}">
                  <a16:creationId xmlns="" xmlns:a16="http://schemas.microsoft.com/office/drawing/2014/main" id="{9BC7B8D1-C0B7-7A4E-8579-5083F7723DE7}"/>
                </a:ext>
              </a:extLst>
            </p:cNvPr>
            <p:cNvSpPr/>
            <p:nvPr/>
          </p:nvSpPr>
          <p:spPr>
            <a:xfrm>
              <a:off x="6838121" y="6076120"/>
              <a:ext cx="3472069"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圆角矩形 24">
              <a:extLst>
                <a:ext uri="{FF2B5EF4-FFF2-40B4-BE49-F238E27FC236}">
                  <a16:creationId xmlns="" xmlns:a16="http://schemas.microsoft.com/office/drawing/2014/main" id="{7AB11767-5E2E-5844-A199-525EADE51D64}"/>
                </a:ext>
              </a:extLst>
            </p:cNvPr>
            <p:cNvSpPr/>
            <p:nvPr/>
          </p:nvSpPr>
          <p:spPr>
            <a:xfrm>
              <a:off x="7448920" y="6728786"/>
              <a:ext cx="3472069"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3" name="圆角矩形 2">
            <a:extLst>
              <a:ext uri="{FF2B5EF4-FFF2-40B4-BE49-F238E27FC236}">
                <a16:creationId xmlns="" xmlns:a16="http://schemas.microsoft.com/office/drawing/2014/main" id="{48CA2A0D-4A02-A24E-9CF0-74FFA064717F}"/>
              </a:ext>
            </a:extLst>
          </p:cNvPr>
          <p:cNvSpPr/>
          <p:nvPr/>
        </p:nvSpPr>
        <p:spPr>
          <a:xfrm>
            <a:off x="6455011" y="-165652"/>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圆角矩形 4">
            <a:extLst>
              <a:ext uri="{FF2B5EF4-FFF2-40B4-BE49-F238E27FC236}">
                <a16:creationId xmlns="" xmlns:a16="http://schemas.microsoft.com/office/drawing/2014/main" id="{BB7678F0-75E8-E448-9794-9CF594FCA8E6}"/>
              </a:ext>
            </a:extLst>
          </p:cNvPr>
          <p:cNvSpPr/>
          <p:nvPr/>
        </p:nvSpPr>
        <p:spPr>
          <a:xfrm>
            <a:off x="5818906" y="496956"/>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圆角矩形 7">
            <a:extLst>
              <a:ext uri="{FF2B5EF4-FFF2-40B4-BE49-F238E27FC236}">
                <a16:creationId xmlns="" xmlns:a16="http://schemas.microsoft.com/office/drawing/2014/main" id="{001638E4-A3E4-C347-9483-9CF22F60A588}"/>
              </a:ext>
            </a:extLst>
          </p:cNvPr>
          <p:cNvSpPr/>
          <p:nvPr/>
        </p:nvSpPr>
        <p:spPr>
          <a:xfrm>
            <a:off x="6286958" y="1159564"/>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圆角矩形 9">
            <a:extLst>
              <a:ext uri="{FF2B5EF4-FFF2-40B4-BE49-F238E27FC236}">
                <a16:creationId xmlns="" xmlns:a16="http://schemas.microsoft.com/office/drawing/2014/main" id="{40C9125F-FE3B-C940-B076-5F7241CD8F19}"/>
              </a:ext>
            </a:extLst>
          </p:cNvPr>
          <p:cNvSpPr/>
          <p:nvPr/>
        </p:nvSpPr>
        <p:spPr>
          <a:xfrm>
            <a:off x="5695124" y="1822172"/>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圆角矩形 11">
            <a:extLst>
              <a:ext uri="{FF2B5EF4-FFF2-40B4-BE49-F238E27FC236}">
                <a16:creationId xmlns="" xmlns:a16="http://schemas.microsoft.com/office/drawing/2014/main" id="{C6C49741-EDEB-6B40-8525-330D3E76AF1C}"/>
              </a:ext>
            </a:extLst>
          </p:cNvPr>
          <p:cNvSpPr/>
          <p:nvPr/>
        </p:nvSpPr>
        <p:spPr>
          <a:xfrm>
            <a:off x="6455009" y="2476494"/>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圆角矩形 13">
            <a:extLst>
              <a:ext uri="{FF2B5EF4-FFF2-40B4-BE49-F238E27FC236}">
                <a16:creationId xmlns="" xmlns:a16="http://schemas.microsoft.com/office/drawing/2014/main" id="{BF2FE3A5-904D-AD45-87FC-FB40F6547B6E}"/>
              </a:ext>
            </a:extLst>
          </p:cNvPr>
          <p:cNvSpPr/>
          <p:nvPr/>
        </p:nvSpPr>
        <p:spPr>
          <a:xfrm>
            <a:off x="5844209" y="3144076"/>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圆角矩形 15">
            <a:extLst>
              <a:ext uri="{FF2B5EF4-FFF2-40B4-BE49-F238E27FC236}">
                <a16:creationId xmlns="" xmlns:a16="http://schemas.microsoft.com/office/drawing/2014/main" id="{84F27A4D-BB7F-4C4A-B102-81D661EA2EC7}"/>
              </a:ext>
            </a:extLst>
          </p:cNvPr>
          <p:cNvSpPr/>
          <p:nvPr/>
        </p:nvSpPr>
        <p:spPr>
          <a:xfrm>
            <a:off x="5668619" y="3786806"/>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圆角矩形 17">
            <a:extLst>
              <a:ext uri="{FF2B5EF4-FFF2-40B4-BE49-F238E27FC236}">
                <a16:creationId xmlns="" xmlns:a16="http://schemas.microsoft.com/office/drawing/2014/main" id="{6235B61B-8AF2-9B4E-A0ED-DF5FA6B80F33}"/>
              </a:ext>
            </a:extLst>
          </p:cNvPr>
          <p:cNvSpPr/>
          <p:nvPr/>
        </p:nvSpPr>
        <p:spPr>
          <a:xfrm>
            <a:off x="6286957" y="4446102"/>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圆角矩形 19">
            <a:extLst>
              <a:ext uri="{FF2B5EF4-FFF2-40B4-BE49-F238E27FC236}">
                <a16:creationId xmlns="" xmlns:a16="http://schemas.microsoft.com/office/drawing/2014/main" id="{5C4021F7-2E09-4E42-80F8-74F049C740AD}"/>
              </a:ext>
            </a:extLst>
          </p:cNvPr>
          <p:cNvSpPr/>
          <p:nvPr/>
        </p:nvSpPr>
        <p:spPr>
          <a:xfrm>
            <a:off x="6111653" y="5102092"/>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圆角矩形 21">
            <a:extLst>
              <a:ext uri="{FF2B5EF4-FFF2-40B4-BE49-F238E27FC236}">
                <a16:creationId xmlns="" xmlns:a16="http://schemas.microsoft.com/office/drawing/2014/main" id="{64E40BEA-E1D9-A844-9BA2-97ED269A7C5B}"/>
              </a:ext>
            </a:extLst>
          </p:cNvPr>
          <p:cNvSpPr/>
          <p:nvPr/>
        </p:nvSpPr>
        <p:spPr>
          <a:xfrm>
            <a:off x="6207444" y="5744824"/>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圆角矩形 23">
            <a:extLst>
              <a:ext uri="{FF2B5EF4-FFF2-40B4-BE49-F238E27FC236}">
                <a16:creationId xmlns="" xmlns:a16="http://schemas.microsoft.com/office/drawing/2014/main" id="{45327DBB-BA00-2645-BC27-EB6CD44FBEC8}"/>
              </a:ext>
            </a:extLst>
          </p:cNvPr>
          <p:cNvSpPr/>
          <p:nvPr/>
        </p:nvSpPr>
        <p:spPr>
          <a:xfrm>
            <a:off x="5879740" y="6400806"/>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圆角矩形 26">
            <a:extLst>
              <a:ext uri="{FF2B5EF4-FFF2-40B4-BE49-F238E27FC236}">
                <a16:creationId xmlns="" xmlns:a16="http://schemas.microsoft.com/office/drawing/2014/main" id="{995109CA-55F3-C049-8559-B82EE8F53B5F}"/>
              </a:ext>
            </a:extLst>
          </p:cNvPr>
          <p:cNvSpPr/>
          <p:nvPr/>
        </p:nvSpPr>
        <p:spPr>
          <a:xfrm>
            <a:off x="6226825" y="162322"/>
            <a:ext cx="1154356"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圆角矩形 27">
            <a:extLst>
              <a:ext uri="{FF2B5EF4-FFF2-40B4-BE49-F238E27FC236}">
                <a16:creationId xmlns="" xmlns:a16="http://schemas.microsoft.com/office/drawing/2014/main" id="{E3C53F93-8056-0B43-928E-DEE016ABD1AF}"/>
              </a:ext>
            </a:extLst>
          </p:cNvPr>
          <p:cNvSpPr/>
          <p:nvPr/>
        </p:nvSpPr>
        <p:spPr>
          <a:xfrm>
            <a:off x="6581978" y="1464348"/>
            <a:ext cx="1246583"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圆角矩形 28">
            <a:extLst>
              <a:ext uri="{FF2B5EF4-FFF2-40B4-BE49-F238E27FC236}">
                <a16:creationId xmlns="" xmlns:a16="http://schemas.microsoft.com/office/drawing/2014/main" id="{EF20BE2E-0BDC-A94C-8021-ED0FEA861EBE}"/>
              </a:ext>
            </a:extLst>
          </p:cNvPr>
          <p:cNvSpPr/>
          <p:nvPr/>
        </p:nvSpPr>
        <p:spPr>
          <a:xfrm>
            <a:off x="6431159" y="2153476"/>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圆角矩形 29">
            <a:extLst>
              <a:ext uri="{FF2B5EF4-FFF2-40B4-BE49-F238E27FC236}">
                <a16:creationId xmlns="" xmlns:a16="http://schemas.microsoft.com/office/drawing/2014/main" id="{E4410AB1-3326-9248-95DC-C6B494F021BE}"/>
              </a:ext>
            </a:extLst>
          </p:cNvPr>
          <p:cNvSpPr/>
          <p:nvPr/>
        </p:nvSpPr>
        <p:spPr>
          <a:xfrm>
            <a:off x="5299098" y="2153476"/>
            <a:ext cx="1021460"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圆角矩形 30">
            <a:extLst>
              <a:ext uri="{FF2B5EF4-FFF2-40B4-BE49-F238E27FC236}">
                <a16:creationId xmlns="" xmlns:a16="http://schemas.microsoft.com/office/drawing/2014/main" id="{4832B40B-3ACA-974C-BE08-C1BCCBCE7E54}"/>
              </a:ext>
            </a:extLst>
          </p:cNvPr>
          <p:cNvSpPr/>
          <p:nvPr/>
        </p:nvSpPr>
        <p:spPr>
          <a:xfrm>
            <a:off x="7352941" y="2809460"/>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圆角矩形 31">
            <a:extLst>
              <a:ext uri="{FF2B5EF4-FFF2-40B4-BE49-F238E27FC236}">
                <a16:creationId xmlns="" xmlns:a16="http://schemas.microsoft.com/office/drawing/2014/main" id="{EF822FB6-EC8D-054C-B0BF-62F8C8CF06AA}"/>
              </a:ext>
            </a:extLst>
          </p:cNvPr>
          <p:cNvSpPr/>
          <p:nvPr/>
        </p:nvSpPr>
        <p:spPr>
          <a:xfrm>
            <a:off x="6626627" y="3465441"/>
            <a:ext cx="801710"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圆角矩形 32">
            <a:extLst>
              <a:ext uri="{FF2B5EF4-FFF2-40B4-BE49-F238E27FC236}">
                <a16:creationId xmlns="" xmlns:a16="http://schemas.microsoft.com/office/drawing/2014/main" id="{28B96E05-F8E0-0D43-A3F9-07703617506D}"/>
              </a:ext>
            </a:extLst>
          </p:cNvPr>
          <p:cNvSpPr/>
          <p:nvPr/>
        </p:nvSpPr>
        <p:spPr>
          <a:xfrm>
            <a:off x="7467544" y="4114798"/>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圆角矩形 33">
            <a:extLst>
              <a:ext uri="{FF2B5EF4-FFF2-40B4-BE49-F238E27FC236}">
                <a16:creationId xmlns="" xmlns:a16="http://schemas.microsoft.com/office/drawing/2014/main" id="{BD27D60E-09B6-A940-9828-B36007370C61}"/>
              </a:ext>
            </a:extLst>
          </p:cNvPr>
          <p:cNvSpPr/>
          <p:nvPr/>
        </p:nvSpPr>
        <p:spPr>
          <a:xfrm>
            <a:off x="7282928" y="4770776"/>
            <a:ext cx="605632"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圆角矩形 34">
            <a:extLst>
              <a:ext uri="{FF2B5EF4-FFF2-40B4-BE49-F238E27FC236}">
                <a16:creationId xmlns="" xmlns:a16="http://schemas.microsoft.com/office/drawing/2014/main" id="{5BF2BDB0-81CD-CD4B-A7F1-58B9C184FE97}"/>
              </a:ext>
            </a:extLst>
          </p:cNvPr>
          <p:cNvSpPr/>
          <p:nvPr/>
        </p:nvSpPr>
        <p:spPr>
          <a:xfrm>
            <a:off x="6802863" y="4777406"/>
            <a:ext cx="349966"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圆角矩形 35">
            <a:extLst>
              <a:ext uri="{FF2B5EF4-FFF2-40B4-BE49-F238E27FC236}">
                <a16:creationId xmlns="" xmlns:a16="http://schemas.microsoft.com/office/drawing/2014/main" id="{C6B31424-63E9-0A41-AB5B-F5661F10DE44}"/>
              </a:ext>
            </a:extLst>
          </p:cNvPr>
          <p:cNvSpPr/>
          <p:nvPr/>
        </p:nvSpPr>
        <p:spPr>
          <a:xfrm>
            <a:off x="6098181" y="5440014"/>
            <a:ext cx="747522"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圆角矩形 36">
            <a:extLst>
              <a:ext uri="{FF2B5EF4-FFF2-40B4-BE49-F238E27FC236}">
                <a16:creationId xmlns="" xmlns:a16="http://schemas.microsoft.com/office/drawing/2014/main" id="{03C31521-F796-9041-B435-52F7192A5030}"/>
              </a:ext>
            </a:extLst>
          </p:cNvPr>
          <p:cNvSpPr/>
          <p:nvPr/>
        </p:nvSpPr>
        <p:spPr>
          <a:xfrm>
            <a:off x="6711650" y="6089380"/>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 name="文本框 37">
            <a:extLst>
              <a:ext uri="{FF2B5EF4-FFF2-40B4-BE49-F238E27FC236}">
                <a16:creationId xmlns="" xmlns:a16="http://schemas.microsoft.com/office/drawing/2014/main" id="{AA9F8102-2DBC-BE49-96CD-C22BE9BA5F7C}"/>
              </a:ext>
            </a:extLst>
          </p:cNvPr>
          <p:cNvSpPr txBox="1"/>
          <p:nvPr/>
        </p:nvSpPr>
        <p:spPr>
          <a:xfrm>
            <a:off x="629281" y="2684996"/>
            <a:ext cx="4801314" cy="1015663"/>
          </a:xfrm>
          <a:prstGeom prst="rect">
            <a:avLst/>
          </a:prstGeom>
          <a:noFill/>
        </p:spPr>
        <p:txBody>
          <a:bodyPr wrap="none" rtlCol="0">
            <a:spAutoFit/>
          </a:bodyPr>
          <a:lstStyle/>
          <a:p>
            <a:r>
              <a:rPr kumimoji="1" lang="zh-CN" altLang="en-US" sz="6000">
                <a:solidFill>
                  <a:schemeClr val="tx1">
                    <a:lumMod val="75000"/>
                    <a:lumOff val="25000"/>
                  </a:schemeClr>
                </a:solidFill>
                <a:latin typeface="+mj-ea"/>
                <a:ea typeface="+mj-ea"/>
              </a:rPr>
              <a:t>感谢您的观看</a:t>
            </a:r>
          </a:p>
        </p:txBody>
      </p:sp>
      <p:sp>
        <p:nvSpPr>
          <p:cNvPr id="41" name="文本框 40">
            <a:extLst>
              <a:ext uri="{FF2B5EF4-FFF2-40B4-BE49-F238E27FC236}">
                <a16:creationId xmlns="" xmlns:a16="http://schemas.microsoft.com/office/drawing/2014/main" id="{8B57BD31-D1D8-F742-B524-322FD6567ADB}"/>
              </a:ext>
            </a:extLst>
          </p:cNvPr>
          <p:cNvSpPr txBox="1"/>
          <p:nvPr/>
        </p:nvSpPr>
        <p:spPr>
          <a:xfrm>
            <a:off x="705986" y="2410234"/>
            <a:ext cx="1735347" cy="369332"/>
          </a:xfrm>
          <a:prstGeom prst="rect">
            <a:avLst/>
          </a:prstGeom>
          <a:noFill/>
        </p:spPr>
        <p:txBody>
          <a:bodyPr wrap="none" rtlCol="0">
            <a:spAutoFit/>
          </a:bodyPr>
          <a:lstStyle/>
          <a:p>
            <a:r>
              <a:rPr kumimoji="1" lang="en-US" altLang="zh-CN">
                <a:solidFill>
                  <a:srgbClr val="C00000"/>
                </a:solidFill>
                <a:latin typeface="+mj-lt"/>
              </a:rPr>
              <a:t>THANK</a:t>
            </a:r>
            <a:r>
              <a:rPr kumimoji="1" lang="zh-CN" altLang="en-US">
                <a:solidFill>
                  <a:srgbClr val="C00000"/>
                </a:solidFill>
                <a:latin typeface="+mj-lt"/>
              </a:rPr>
              <a:t> </a:t>
            </a:r>
            <a:r>
              <a:rPr kumimoji="1" lang="en-US" altLang="zh-CN">
                <a:solidFill>
                  <a:srgbClr val="C00000"/>
                </a:solidFill>
                <a:latin typeface="+mj-lt"/>
              </a:rPr>
              <a:t>YOU</a:t>
            </a:r>
            <a:endParaRPr kumimoji="1" lang="zh-CN" altLang="en-US">
              <a:solidFill>
                <a:srgbClr val="C00000"/>
              </a:solidFill>
              <a:latin typeface="+mj-lt"/>
            </a:endParaRPr>
          </a:p>
        </p:txBody>
      </p:sp>
      <p:sp>
        <p:nvSpPr>
          <p:cNvPr id="42" name="圆角矩形 41">
            <a:extLst>
              <a:ext uri="{FF2B5EF4-FFF2-40B4-BE49-F238E27FC236}">
                <a16:creationId xmlns="" xmlns:a16="http://schemas.microsoft.com/office/drawing/2014/main" id="{54DF5507-AA15-7E44-97E7-F4E8803EAE46}"/>
              </a:ext>
            </a:extLst>
          </p:cNvPr>
          <p:cNvSpPr/>
          <p:nvPr/>
        </p:nvSpPr>
        <p:spPr>
          <a:xfrm>
            <a:off x="772246" y="4416271"/>
            <a:ext cx="1961718" cy="553294"/>
          </a:xfrm>
          <a:prstGeom prst="roundRect">
            <a:avLst>
              <a:gd name="adj" fmla="val 50000"/>
            </a:avLst>
          </a:prstGeom>
          <a:gradFill>
            <a:gsLst>
              <a:gs pos="0">
                <a:srgbClr val="C00000"/>
              </a:gs>
              <a:gs pos="100000">
                <a:srgbClr val="C00000">
                  <a:alpha val="7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 name="文本框 42">
            <a:extLst>
              <a:ext uri="{FF2B5EF4-FFF2-40B4-BE49-F238E27FC236}">
                <a16:creationId xmlns="" xmlns:a16="http://schemas.microsoft.com/office/drawing/2014/main" id="{7370D656-DA74-224E-B98E-74C53CEAF58F}"/>
              </a:ext>
            </a:extLst>
          </p:cNvPr>
          <p:cNvSpPr txBox="1"/>
          <p:nvPr/>
        </p:nvSpPr>
        <p:spPr>
          <a:xfrm>
            <a:off x="824978" y="4543298"/>
            <a:ext cx="1800493" cy="307777"/>
          </a:xfrm>
          <a:prstGeom prst="rect">
            <a:avLst/>
          </a:prstGeom>
          <a:noFill/>
        </p:spPr>
        <p:txBody>
          <a:bodyPr wrap="none" rtlCol="0">
            <a:spAutoFit/>
          </a:bodyPr>
          <a:lstStyle/>
          <a:p>
            <a:r>
              <a:rPr kumimoji="1" lang="zh-CN" altLang="en-US" sz="1400" dirty="0">
                <a:solidFill>
                  <a:schemeClr val="bg1"/>
                </a:solidFill>
              </a:rPr>
              <a:t>汇报人</a:t>
            </a:r>
            <a:r>
              <a:rPr kumimoji="1" lang="zh-CN" altLang="en-US" sz="1400" dirty="0" smtClean="0">
                <a:solidFill>
                  <a:schemeClr val="bg1"/>
                </a:solidFill>
              </a:rPr>
              <a:t>：</a:t>
            </a:r>
            <a:r>
              <a:rPr kumimoji="1" lang="zh-CN" altLang="en-US" sz="1400" dirty="0">
                <a:solidFill>
                  <a:schemeClr val="bg1"/>
                </a:solidFill>
              </a:rPr>
              <a:t>海湾同学社</a:t>
            </a:r>
          </a:p>
        </p:txBody>
      </p:sp>
    </p:spTree>
    <p:extLst>
      <p:ext uri="{BB962C8B-B14F-4D97-AF65-F5344CB8AC3E}">
        <p14:creationId xmlns:p14="http://schemas.microsoft.com/office/powerpoint/2010/main" val="3931005497"/>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dissolve">
                                      <p:cBhvr>
                                        <p:cTn id="7" dur="500"/>
                                        <p:tgtEl>
                                          <p:spTgt spid="38"/>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dissolve">
                                      <p:cBhvr>
                                        <p:cTn id="10" dur="500"/>
                                        <p:tgtEl>
                                          <p:spTgt spid="41"/>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2"/>
                                        </p:tgtEl>
                                        <p:attrNameLst>
                                          <p:attrName>style.visibility</p:attrName>
                                        </p:attrNameLst>
                                      </p:cBhvr>
                                      <p:to>
                                        <p:strVal val="visible"/>
                                      </p:to>
                                    </p:set>
                                    <p:animEffect transition="in" filter="dissolve">
                                      <p:cBhvr>
                                        <p:cTn id="13" dur="500"/>
                                        <p:tgtEl>
                                          <p:spTgt spid="42"/>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3"/>
                                        </p:tgtEl>
                                        <p:attrNameLst>
                                          <p:attrName>style.visibility</p:attrName>
                                        </p:attrNameLst>
                                      </p:cBhvr>
                                      <p:to>
                                        <p:strVal val="visible"/>
                                      </p:to>
                                    </p:set>
                                    <p:animEffect transition="in" filter="dissolve">
                                      <p:cBhvr>
                                        <p:cTn id="16"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41" grpId="0"/>
      <p:bldP spid="42" grpId="0" animBg="1"/>
      <p:bldP spid="4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组合 42">
            <a:extLst>
              <a:ext uri="{FF2B5EF4-FFF2-40B4-BE49-F238E27FC236}">
                <a16:creationId xmlns="" xmlns:a16="http://schemas.microsoft.com/office/drawing/2014/main" id="{4A863809-473A-5B4B-BE4F-6972324BF954}"/>
              </a:ext>
            </a:extLst>
          </p:cNvPr>
          <p:cNvGrpSpPr/>
          <p:nvPr/>
        </p:nvGrpSpPr>
        <p:grpSpPr>
          <a:xfrm>
            <a:off x="-1627204" y="-231280"/>
            <a:ext cx="6682186" cy="7148617"/>
            <a:chOff x="-1627204" y="-231280"/>
            <a:chExt cx="6682186" cy="7148617"/>
          </a:xfrm>
          <a:blipFill dpi="0" rotWithShape="1">
            <a:blip r:embed="rId3">
              <a:extLst>
                <a:ext uri="{28A0092B-C50C-407E-A947-70E740481C1C}">
                  <a14:useLocalDpi xmlns:a14="http://schemas.microsoft.com/office/drawing/2010/main" val="0"/>
                </a:ext>
              </a:extLst>
            </a:blip>
            <a:srcRect/>
            <a:stretch>
              <a:fillRect/>
            </a:stretch>
          </a:blipFill>
        </p:grpSpPr>
        <p:sp>
          <p:nvSpPr>
            <p:cNvPr id="26" name="矩形 25">
              <a:extLst>
                <a:ext uri="{FF2B5EF4-FFF2-40B4-BE49-F238E27FC236}">
                  <a16:creationId xmlns="" xmlns:a16="http://schemas.microsoft.com/office/drawing/2014/main" id="{5DD0F80A-44E0-AB4D-AC41-8DA4709C6B7F}"/>
                </a:ext>
              </a:extLst>
            </p:cNvPr>
            <p:cNvSpPr/>
            <p:nvPr/>
          </p:nvSpPr>
          <p:spPr>
            <a:xfrm rot="19800000" flipH="1">
              <a:off x="-1627204" y="59337"/>
              <a:ext cx="4293254"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圆角矩形 26">
              <a:extLst>
                <a:ext uri="{FF2B5EF4-FFF2-40B4-BE49-F238E27FC236}">
                  <a16:creationId xmlns="" xmlns:a16="http://schemas.microsoft.com/office/drawing/2014/main" id="{490B8EAE-D53D-5745-BC73-CC355F1A0BA4}"/>
                </a:ext>
              </a:extLst>
            </p:cNvPr>
            <p:cNvSpPr/>
            <p:nvPr/>
          </p:nvSpPr>
          <p:spPr>
            <a:xfrm rot="19800000" flipH="1">
              <a:off x="-1056972" y="-231280"/>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圆角矩形 27">
              <a:extLst>
                <a:ext uri="{FF2B5EF4-FFF2-40B4-BE49-F238E27FC236}">
                  <a16:creationId xmlns="" xmlns:a16="http://schemas.microsoft.com/office/drawing/2014/main" id="{6A1B3FB1-0CAB-754B-9F27-82A4F685E2DF}"/>
                </a:ext>
              </a:extLst>
            </p:cNvPr>
            <p:cNvSpPr/>
            <p:nvPr/>
          </p:nvSpPr>
          <p:spPr>
            <a:xfrm rot="19800000" flipH="1">
              <a:off x="-407874" y="491159"/>
              <a:ext cx="1922936"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圆角矩形 28">
              <a:extLst>
                <a:ext uri="{FF2B5EF4-FFF2-40B4-BE49-F238E27FC236}">
                  <a16:creationId xmlns="" xmlns:a16="http://schemas.microsoft.com/office/drawing/2014/main" id="{600CCEB6-9F5D-2A4C-8197-ACAB08BE6669}"/>
                </a:ext>
              </a:extLst>
            </p:cNvPr>
            <p:cNvSpPr/>
            <p:nvPr/>
          </p:nvSpPr>
          <p:spPr>
            <a:xfrm rot="19800000" flipH="1">
              <a:off x="495799" y="812780"/>
              <a:ext cx="1651894"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圆角矩形 29">
              <a:extLst>
                <a:ext uri="{FF2B5EF4-FFF2-40B4-BE49-F238E27FC236}">
                  <a16:creationId xmlns="" xmlns:a16="http://schemas.microsoft.com/office/drawing/2014/main" id="{26D7F7FA-F2A8-6E48-873B-AFFD57C78A32}"/>
                </a:ext>
              </a:extLst>
            </p:cNvPr>
            <p:cNvSpPr/>
            <p:nvPr/>
          </p:nvSpPr>
          <p:spPr>
            <a:xfrm rot="19800000" flipH="1">
              <a:off x="619897" y="1247297"/>
              <a:ext cx="2548920"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圆角矩形 30">
              <a:extLst>
                <a:ext uri="{FF2B5EF4-FFF2-40B4-BE49-F238E27FC236}">
                  <a16:creationId xmlns="" xmlns:a16="http://schemas.microsoft.com/office/drawing/2014/main" id="{16C9C3BC-1606-CE4C-93DF-5BCCE9196852}"/>
                </a:ext>
              </a:extLst>
            </p:cNvPr>
            <p:cNvSpPr/>
            <p:nvPr/>
          </p:nvSpPr>
          <p:spPr>
            <a:xfrm rot="19800000" flipH="1">
              <a:off x="481927" y="2187739"/>
              <a:ext cx="2217506"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圆角矩形 31">
              <a:extLst>
                <a:ext uri="{FF2B5EF4-FFF2-40B4-BE49-F238E27FC236}">
                  <a16:creationId xmlns="" xmlns:a16="http://schemas.microsoft.com/office/drawing/2014/main" id="{2B42A25F-4025-444D-9CA8-2E6907992DD9}"/>
                </a:ext>
              </a:extLst>
            </p:cNvPr>
            <p:cNvSpPr/>
            <p:nvPr/>
          </p:nvSpPr>
          <p:spPr>
            <a:xfrm rot="19800000" flipH="1">
              <a:off x="476902" y="2689571"/>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圆角矩形 32">
              <a:extLst>
                <a:ext uri="{FF2B5EF4-FFF2-40B4-BE49-F238E27FC236}">
                  <a16:creationId xmlns="" xmlns:a16="http://schemas.microsoft.com/office/drawing/2014/main" id="{A73263E7-2CE2-5B46-8705-4EEFEE1DA60E}"/>
                </a:ext>
              </a:extLst>
            </p:cNvPr>
            <p:cNvSpPr/>
            <p:nvPr/>
          </p:nvSpPr>
          <p:spPr>
            <a:xfrm rot="19800000" flipH="1">
              <a:off x="2244130" y="3032179"/>
              <a:ext cx="922939"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圆角矩形 33">
              <a:extLst>
                <a:ext uri="{FF2B5EF4-FFF2-40B4-BE49-F238E27FC236}">
                  <a16:creationId xmlns="" xmlns:a16="http://schemas.microsoft.com/office/drawing/2014/main" id="{D175170D-F859-F140-99EB-D47C984FED51}"/>
                </a:ext>
              </a:extLst>
            </p:cNvPr>
            <p:cNvSpPr/>
            <p:nvPr/>
          </p:nvSpPr>
          <p:spPr>
            <a:xfrm rot="19800000" flipH="1">
              <a:off x="1743383" y="3773189"/>
              <a:ext cx="204772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圆角矩形 34">
              <a:extLst>
                <a:ext uri="{FF2B5EF4-FFF2-40B4-BE49-F238E27FC236}">
                  <a16:creationId xmlns="" xmlns:a16="http://schemas.microsoft.com/office/drawing/2014/main" id="{08AE907A-CC52-8B4D-9E06-94063C6C60A1}"/>
                </a:ext>
              </a:extLst>
            </p:cNvPr>
            <p:cNvSpPr/>
            <p:nvPr/>
          </p:nvSpPr>
          <p:spPr>
            <a:xfrm rot="19800000" flipH="1">
              <a:off x="2651981" y="3899697"/>
              <a:ext cx="2403001"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圆角矩形 35">
              <a:extLst>
                <a:ext uri="{FF2B5EF4-FFF2-40B4-BE49-F238E27FC236}">
                  <a16:creationId xmlns="" xmlns:a16="http://schemas.microsoft.com/office/drawing/2014/main" id="{52E92B76-DF78-9843-8A3D-013522253603}"/>
                </a:ext>
              </a:extLst>
            </p:cNvPr>
            <p:cNvSpPr/>
            <p:nvPr/>
          </p:nvSpPr>
          <p:spPr>
            <a:xfrm rot="19800000" flipH="1">
              <a:off x="1904076" y="4883979"/>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圆角矩形 36">
              <a:extLst>
                <a:ext uri="{FF2B5EF4-FFF2-40B4-BE49-F238E27FC236}">
                  <a16:creationId xmlns="" xmlns:a16="http://schemas.microsoft.com/office/drawing/2014/main" id="{6FFD0E71-54E8-CE49-A37D-92DEFF78A7DD}"/>
                </a:ext>
              </a:extLst>
            </p:cNvPr>
            <p:cNvSpPr/>
            <p:nvPr/>
          </p:nvSpPr>
          <p:spPr>
            <a:xfrm rot="19800000" flipH="1">
              <a:off x="1346030" y="5959936"/>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4" name="圆角矩形 3">
            <a:extLst>
              <a:ext uri="{FF2B5EF4-FFF2-40B4-BE49-F238E27FC236}">
                <a16:creationId xmlns="" xmlns:a16="http://schemas.microsoft.com/office/drawing/2014/main" id="{BFB235F5-E778-6140-AF01-02F6D3FCC43C}"/>
              </a:ext>
            </a:extLst>
          </p:cNvPr>
          <p:cNvSpPr/>
          <p:nvPr/>
        </p:nvSpPr>
        <p:spPr>
          <a:xfrm rot="19800000" flipH="1">
            <a:off x="-352516" y="-1020555"/>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圆角矩形 4">
            <a:extLst>
              <a:ext uri="{FF2B5EF4-FFF2-40B4-BE49-F238E27FC236}">
                <a16:creationId xmlns="" xmlns:a16="http://schemas.microsoft.com/office/drawing/2014/main" id="{94169A2F-287C-CB4D-B9B6-261A217F6D82}"/>
              </a:ext>
            </a:extLst>
          </p:cNvPr>
          <p:cNvSpPr/>
          <p:nvPr/>
        </p:nvSpPr>
        <p:spPr>
          <a:xfrm rot="19800000" flipH="1">
            <a:off x="529671" y="-764772"/>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圆角矩形 5">
            <a:extLst>
              <a:ext uri="{FF2B5EF4-FFF2-40B4-BE49-F238E27FC236}">
                <a16:creationId xmlns="" xmlns:a16="http://schemas.microsoft.com/office/drawing/2014/main" id="{B0046F7A-277C-2B4D-818B-290F3BFE4881}"/>
              </a:ext>
            </a:extLst>
          </p:cNvPr>
          <p:cNvSpPr/>
          <p:nvPr/>
        </p:nvSpPr>
        <p:spPr>
          <a:xfrm rot="19800000" flipH="1">
            <a:off x="455631" y="43090"/>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圆角矩形 6">
            <a:extLst>
              <a:ext uri="{FF2B5EF4-FFF2-40B4-BE49-F238E27FC236}">
                <a16:creationId xmlns="" xmlns:a16="http://schemas.microsoft.com/office/drawing/2014/main" id="{59859852-805F-9F45-87EE-42A0E2875084}"/>
              </a:ext>
            </a:extLst>
          </p:cNvPr>
          <p:cNvSpPr/>
          <p:nvPr/>
        </p:nvSpPr>
        <p:spPr>
          <a:xfrm rot="19800000" flipH="1">
            <a:off x="1299478" y="321008"/>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圆角矩形 7">
            <a:extLst>
              <a:ext uri="{FF2B5EF4-FFF2-40B4-BE49-F238E27FC236}">
                <a16:creationId xmlns="" xmlns:a16="http://schemas.microsoft.com/office/drawing/2014/main" id="{5EF2599B-AAE1-D64D-8236-789C70CD003B}"/>
              </a:ext>
            </a:extLst>
          </p:cNvPr>
          <p:cNvSpPr/>
          <p:nvPr/>
        </p:nvSpPr>
        <p:spPr>
          <a:xfrm rot="19800000" flipH="1">
            <a:off x="968559" y="1267610"/>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圆角矩形 8">
            <a:extLst>
              <a:ext uri="{FF2B5EF4-FFF2-40B4-BE49-F238E27FC236}">
                <a16:creationId xmlns="" xmlns:a16="http://schemas.microsoft.com/office/drawing/2014/main" id="{C1578ADC-00FE-8046-B64E-7C641EDDC2A1}"/>
              </a:ext>
            </a:extLst>
          </p:cNvPr>
          <p:cNvSpPr/>
          <p:nvPr/>
        </p:nvSpPr>
        <p:spPr>
          <a:xfrm rot="19800000" flipH="1">
            <a:off x="1831318" y="1540353"/>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圆角矩形 9">
            <a:extLst>
              <a:ext uri="{FF2B5EF4-FFF2-40B4-BE49-F238E27FC236}">
                <a16:creationId xmlns="" xmlns:a16="http://schemas.microsoft.com/office/drawing/2014/main" id="{2D879CDE-EF04-804E-BED6-10DC43CBC1C1}"/>
              </a:ext>
            </a:extLst>
          </p:cNvPr>
          <p:cNvSpPr/>
          <p:nvPr/>
        </p:nvSpPr>
        <p:spPr>
          <a:xfrm rot="19800000" flipH="1">
            <a:off x="2304749" y="2009178"/>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圆角矩形 10">
            <a:extLst>
              <a:ext uri="{FF2B5EF4-FFF2-40B4-BE49-F238E27FC236}">
                <a16:creationId xmlns="" xmlns:a16="http://schemas.microsoft.com/office/drawing/2014/main" id="{E7FB852B-0F0E-DE46-A46A-38DBDCA1DA54}"/>
              </a:ext>
            </a:extLst>
          </p:cNvPr>
          <p:cNvSpPr/>
          <p:nvPr/>
        </p:nvSpPr>
        <p:spPr>
          <a:xfrm rot="19800000" flipH="1">
            <a:off x="2098900" y="2889314"/>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圆角矩形 11">
            <a:extLst>
              <a:ext uri="{FF2B5EF4-FFF2-40B4-BE49-F238E27FC236}">
                <a16:creationId xmlns="" xmlns:a16="http://schemas.microsoft.com/office/drawing/2014/main" id="{031F04AE-F010-0147-A0E4-CD06B4D3546D}"/>
              </a:ext>
            </a:extLst>
          </p:cNvPr>
          <p:cNvSpPr/>
          <p:nvPr/>
        </p:nvSpPr>
        <p:spPr>
          <a:xfrm rot="19800000" flipH="1">
            <a:off x="2578713" y="3369766"/>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圆角矩形 12">
            <a:extLst>
              <a:ext uri="{FF2B5EF4-FFF2-40B4-BE49-F238E27FC236}">
                <a16:creationId xmlns="" xmlns:a16="http://schemas.microsoft.com/office/drawing/2014/main" id="{E76CE298-BC47-8B44-9D8F-FE6D1E09EE08}"/>
              </a:ext>
            </a:extLst>
          </p:cNvPr>
          <p:cNvSpPr/>
          <p:nvPr/>
        </p:nvSpPr>
        <p:spPr>
          <a:xfrm rot="19800000" flipH="1">
            <a:off x="2817122" y="3974284"/>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圆角矩形 13">
            <a:extLst>
              <a:ext uri="{FF2B5EF4-FFF2-40B4-BE49-F238E27FC236}">
                <a16:creationId xmlns="" xmlns:a16="http://schemas.microsoft.com/office/drawing/2014/main" id="{ADF13728-9B2E-5143-A49F-AA79EFA8E9C6}"/>
              </a:ext>
            </a:extLst>
          </p:cNvPr>
          <p:cNvSpPr/>
          <p:nvPr/>
        </p:nvSpPr>
        <p:spPr>
          <a:xfrm rot="19800000" flipH="1">
            <a:off x="3428913" y="4378529"/>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圆角矩形 15">
            <a:extLst>
              <a:ext uri="{FF2B5EF4-FFF2-40B4-BE49-F238E27FC236}">
                <a16:creationId xmlns="" xmlns:a16="http://schemas.microsoft.com/office/drawing/2014/main" id="{C8B1EA31-791E-D646-A931-48BCDA6CE26C}"/>
              </a:ext>
            </a:extLst>
          </p:cNvPr>
          <p:cNvSpPr/>
          <p:nvPr/>
        </p:nvSpPr>
        <p:spPr>
          <a:xfrm rot="19800000" flipH="1">
            <a:off x="1624729" y="479820"/>
            <a:ext cx="1246583"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圆角矩形 16">
            <a:extLst>
              <a:ext uri="{FF2B5EF4-FFF2-40B4-BE49-F238E27FC236}">
                <a16:creationId xmlns="" xmlns:a16="http://schemas.microsoft.com/office/drawing/2014/main" id="{0F64A233-AE66-1848-B0DE-3A9C17D59225}"/>
              </a:ext>
            </a:extLst>
          </p:cNvPr>
          <p:cNvSpPr/>
          <p:nvPr/>
        </p:nvSpPr>
        <p:spPr>
          <a:xfrm rot="19800000" flipH="1">
            <a:off x="2193699" y="1144489"/>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圆角矩形 18">
            <a:extLst>
              <a:ext uri="{FF2B5EF4-FFF2-40B4-BE49-F238E27FC236}">
                <a16:creationId xmlns="" xmlns:a16="http://schemas.microsoft.com/office/drawing/2014/main" id="{E7676D63-F4F7-9B43-B35F-8AF2B8D2E2E1}"/>
              </a:ext>
            </a:extLst>
          </p:cNvPr>
          <p:cNvSpPr/>
          <p:nvPr/>
        </p:nvSpPr>
        <p:spPr>
          <a:xfrm rot="19800000" flipH="1">
            <a:off x="1978986" y="1969159"/>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圆角矩形 19">
            <a:extLst>
              <a:ext uri="{FF2B5EF4-FFF2-40B4-BE49-F238E27FC236}">
                <a16:creationId xmlns="" xmlns:a16="http://schemas.microsoft.com/office/drawing/2014/main" id="{C7F9FE5A-815C-D640-BAF5-172590A03CCD}"/>
              </a:ext>
            </a:extLst>
          </p:cNvPr>
          <p:cNvSpPr/>
          <p:nvPr/>
        </p:nvSpPr>
        <p:spPr>
          <a:xfrm rot="19800000" flipH="1">
            <a:off x="2543465" y="2353097"/>
            <a:ext cx="801710"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圆角矩形 20">
            <a:extLst>
              <a:ext uri="{FF2B5EF4-FFF2-40B4-BE49-F238E27FC236}">
                <a16:creationId xmlns="" xmlns:a16="http://schemas.microsoft.com/office/drawing/2014/main" id="{D3DBAEC1-DA40-7643-A7DB-4CF3A3CFD791}"/>
              </a:ext>
            </a:extLst>
          </p:cNvPr>
          <p:cNvSpPr/>
          <p:nvPr/>
        </p:nvSpPr>
        <p:spPr>
          <a:xfrm rot="19800000" flipH="1">
            <a:off x="2454284" y="3234018"/>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圆角矩形 21">
            <a:extLst>
              <a:ext uri="{FF2B5EF4-FFF2-40B4-BE49-F238E27FC236}">
                <a16:creationId xmlns="" xmlns:a16="http://schemas.microsoft.com/office/drawing/2014/main" id="{1BB88ADA-FD63-5344-A105-D95037EEEA58}"/>
              </a:ext>
            </a:extLst>
          </p:cNvPr>
          <p:cNvSpPr/>
          <p:nvPr/>
        </p:nvSpPr>
        <p:spPr>
          <a:xfrm rot="19800000" flipH="1">
            <a:off x="3080555" y="3674870"/>
            <a:ext cx="605632"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圆角矩形 23">
            <a:extLst>
              <a:ext uri="{FF2B5EF4-FFF2-40B4-BE49-F238E27FC236}">
                <a16:creationId xmlns="" xmlns:a16="http://schemas.microsoft.com/office/drawing/2014/main" id="{29DCA702-7A46-2A4A-B69D-6655BB22FCE2}"/>
              </a:ext>
            </a:extLst>
          </p:cNvPr>
          <p:cNvSpPr/>
          <p:nvPr/>
        </p:nvSpPr>
        <p:spPr>
          <a:xfrm rot="19800000" flipH="1">
            <a:off x="3989111" y="3822995"/>
            <a:ext cx="747522"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圆角矩形 24">
            <a:extLst>
              <a:ext uri="{FF2B5EF4-FFF2-40B4-BE49-F238E27FC236}">
                <a16:creationId xmlns="" xmlns:a16="http://schemas.microsoft.com/office/drawing/2014/main" id="{ECB5390B-743C-6746-8F81-5A642C8822BF}"/>
              </a:ext>
            </a:extLst>
          </p:cNvPr>
          <p:cNvSpPr/>
          <p:nvPr/>
        </p:nvSpPr>
        <p:spPr>
          <a:xfrm rot="19800000" flipH="1">
            <a:off x="3804993" y="4703369"/>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 name="圆角矩形 37">
            <a:extLst>
              <a:ext uri="{FF2B5EF4-FFF2-40B4-BE49-F238E27FC236}">
                <a16:creationId xmlns="" xmlns:a16="http://schemas.microsoft.com/office/drawing/2014/main" id="{D2D07732-D30E-BF4C-B7AF-BC01DA078EE2}"/>
              </a:ext>
            </a:extLst>
          </p:cNvPr>
          <p:cNvSpPr/>
          <p:nvPr/>
        </p:nvSpPr>
        <p:spPr>
          <a:xfrm rot="19800000" flipH="1">
            <a:off x="-1937702" y="5193336"/>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 name="圆角矩形 38">
            <a:extLst>
              <a:ext uri="{FF2B5EF4-FFF2-40B4-BE49-F238E27FC236}">
                <a16:creationId xmlns="" xmlns:a16="http://schemas.microsoft.com/office/drawing/2014/main" id="{064BE654-51AE-824C-A1EC-86023FCA0C6C}"/>
              </a:ext>
            </a:extLst>
          </p:cNvPr>
          <p:cNvSpPr/>
          <p:nvPr/>
        </p:nvSpPr>
        <p:spPr>
          <a:xfrm rot="19800000" flipH="1">
            <a:off x="-1641861" y="4281551"/>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0" name="圆角矩形 39">
            <a:extLst>
              <a:ext uri="{FF2B5EF4-FFF2-40B4-BE49-F238E27FC236}">
                <a16:creationId xmlns="" xmlns:a16="http://schemas.microsoft.com/office/drawing/2014/main" id="{AF43F72E-856F-E549-936D-6F2DB6907823}"/>
              </a:ext>
            </a:extLst>
          </p:cNvPr>
          <p:cNvSpPr/>
          <p:nvPr/>
        </p:nvSpPr>
        <p:spPr>
          <a:xfrm rot="19800000" flipH="1">
            <a:off x="-2469574" y="3281274"/>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1" name="圆角矩形 40">
            <a:extLst>
              <a:ext uri="{FF2B5EF4-FFF2-40B4-BE49-F238E27FC236}">
                <a16:creationId xmlns="" xmlns:a16="http://schemas.microsoft.com/office/drawing/2014/main" id="{7DAFF864-0C8A-EC4E-8D2F-92A0DA5AC7AB}"/>
              </a:ext>
            </a:extLst>
          </p:cNvPr>
          <p:cNvSpPr/>
          <p:nvPr/>
        </p:nvSpPr>
        <p:spPr>
          <a:xfrm rot="19800000" flipH="1">
            <a:off x="-2087392" y="5978530"/>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2" name="圆角矩形 41">
            <a:extLst>
              <a:ext uri="{FF2B5EF4-FFF2-40B4-BE49-F238E27FC236}">
                <a16:creationId xmlns="" xmlns:a16="http://schemas.microsoft.com/office/drawing/2014/main" id="{898F0F2D-BDAE-5E43-882A-BD8AE80473E2}"/>
              </a:ext>
            </a:extLst>
          </p:cNvPr>
          <p:cNvSpPr/>
          <p:nvPr/>
        </p:nvSpPr>
        <p:spPr>
          <a:xfrm rot="19800000" flipH="1">
            <a:off x="-957974" y="6071668"/>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 name="圆角矩形 43">
            <a:extLst>
              <a:ext uri="{FF2B5EF4-FFF2-40B4-BE49-F238E27FC236}">
                <a16:creationId xmlns="" xmlns:a16="http://schemas.microsoft.com/office/drawing/2014/main" id="{2A6A6D51-D3AE-6346-A385-0F70872BF57C}"/>
              </a:ext>
            </a:extLst>
          </p:cNvPr>
          <p:cNvSpPr/>
          <p:nvPr/>
        </p:nvSpPr>
        <p:spPr>
          <a:xfrm>
            <a:off x="7641302" y="1798371"/>
            <a:ext cx="1736131" cy="689492"/>
          </a:xfrm>
          <a:prstGeom prst="roundRect">
            <a:avLst>
              <a:gd name="adj" fmla="val 50000"/>
            </a:avLst>
          </a:prstGeom>
          <a:gradFill>
            <a:gsLst>
              <a:gs pos="0">
                <a:srgbClr val="C00000"/>
              </a:gs>
              <a:gs pos="100000">
                <a:srgbClr val="C00000">
                  <a:alpha val="65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 name="文本框 44">
            <a:extLst>
              <a:ext uri="{FF2B5EF4-FFF2-40B4-BE49-F238E27FC236}">
                <a16:creationId xmlns="" xmlns:a16="http://schemas.microsoft.com/office/drawing/2014/main" id="{086CD7A6-5D57-7940-9BFC-0D7F0E3FC0AC}"/>
              </a:ext>
            </a:extLst>
          </p:cNvPr>
          <p:cNvSpPr txBox="1"/>
          <p:nvPr/>
        </p:nvSpPr>
        <p:spPr>
          <a:xfrm>
            <a:off x="7830335" y="1962131"/>
            <a:ext cx="1358064" cy="400110"/>
          </a:xfrm>
          <a:prstGeom prst="rect">
            <a:avLst/>
          </a:prstGeom>
          <a:noFill/>
        </p:spPr>
        <p:txBody>
          <a:bodyPr wrap="none" rtlCol="0">
            <a:spAutoFit/>
          </a:bodyPr>
          <a:lstStyle/>
          <a:p>
            <a:r>
              <a:rPr kumimoji="1" lang="en-US" altLang="zh-CN" sz="2000">
                <a:solidFill>
                  <a:schemeClr val="bg1"/>
                </a:solidFill>
                <a:latin typeface="+mj-lt"/>
              </a:rPr>
              <a:t>PART</a:t>
            </a:r>
            <a:r>
              <a:rPr kumimoji="1" lang="zh-CN" altLang="en-US" sz="2000">
                <a:solidFill>
                  <a:schemeClr val="bg1"/>
                </a:solidFill>
                <a:latin typeface="+mj-lt"/>
              </a:rPr>
              <a:t> </a:t>
            </a:r>
            <a:r>
              <a:rPr kumimoji="1" lang="en-US" altLang="zh-CN" sz="2000">
                <a:solidFill>
                  <a:schemeClr val="bg1"/>
                </a:solidFill>
                <a:latin typeface="+mj-lt"/>
              </a:rPr>
              <a:t>01</a:t>
            </a:r>
            <a:endParaRPr kumimoji="1" lang="zh-CN" altLang="en-US" sz="2000">
              <a:solidFill>
                <a:schemeClr val="bg1"/>
              </a:solidFill>
              <a:latin typeface="+mj-lt"/>
            </a:endParaRPr>
          </a:p>
        </p:txBody>
      </p:sp>
      <p:sp>
        <p:nvSpPr>
          <p:cNvPr id="46" name="文本框 45">
            <a:extLst>
              <a:ext uri="{FF2B5EF4-FFF2-40B4-BE49-F238E27FC236}">
                <a16:creationId xmlns="" xmlns:a16="http://schemas.microsoft.com/office/drawing/2014/main" id="{DED9A35B-AF8E-B649-8027-A0DB1BAD0DB2}"/>
              </a:ext>
            </a:extLst>
          </p:cNvPr>
          <p:cNvSpPr txBox="1"/>
          <p:nvPr/>
        </p:nvSpPr>
        <p:spPr>
          <a:xfrm>
            <a:off x="5679841" y="2766486"/>
            <a:ext cx="5724644" cy="923330"/>
          </a:xfrm>
          <a:prstGeom prst="rect">
            <a:avLst/>
          </a:prstGeom>
          <a:noFill/>
        </p:spPr>
        <p:txBody>
          <a:bodyPr wrap="none" rtlCol="0">
            <a:spAutoFit/>
          </a:bodyPr>
          <a:lstStyle/>
          <a:p>
            <a:r>
              <a:rPr kumimoji="1" lang="zh-CN" altLang="en-US" sz="5400">
                <a:solidFill>
                  <a:schemeClr val="tx1">
                    <a:lumMod val="75000"/>
                    <a:lumOff val="25000"/>
                  </a:schemeClr>
                </a:solidFill>
              </a:rPr>
              <a:t>公司整体情况介绍</a:t>
            </a:r>
            <a:endParaRPr kumimoji="1" lang="en-US" altLang="zh-CN" sz="5400">
              <a:solidFill>
                <a:schemeClr val="tx1">
                  <a:lumMod val="75000"/>
                  <a:lumOff val="25000"/>
                </a:schemeClr>
              </a:solidFill>
            </a:endParaRPr>
          </a:p>
        </p:txBody>
      </p:sp>
      <p:sp>
        <p:nvSpPr>
          <p:cNvPr id="47" name="矩形 46">
            <a:extLst>
              <a:ext uri="{FF2B5EF4-FFF2-40B4-BE49-F238E27FC236}">
                <a16:creationId xmlns="" xmlns:a16="http://schemas.microsoft.com/office/drawing/2014/main" id="{C6B96998-7D19-124D-9BE5-BD22B4ECADD8}"/>
              </a:ext>
            </a:extLst>
          </p:cNvPr>
          <p:cNvSpPr/>
          <p:nvPr/>
        </p:nvSpPr>
        <p:spPr>
          <a:xfrm>
            <a:off x="5689555" y="3609230"/>
            <a:ext cx="5840402" cy="471604"/>
          </a:xfrm>
          <a:prstGeom prst="rect">
            <a:avLst/>
          </a:prstGeom>
        </p:spPr>
        <p:txBody>
          <a:bodyPr wrap="square">
            <a:spAutoFit/>
          </a:bodyPr>
          <a:lstStyle/>
          <a:p>
            <a:pPr>
              <a:lnSpc>
                <a:spcPct val="130000"/>
              </a:lnSpc>
            </a:pPr>
            <a:r>
              <a:rPr lang="en" altLang="zh-CN" sz="1000">
                <a:solidFill>
                  <a:schemeClr val="bg1">
                    <a:lumMod val="50000"/>
                  </a:schemeClr>
                </a:solidFill>
                <a:effectLst/>
              </a:rPr>
              <a:t>Your content is entered here, or by copying your text, select Paste in this box and choose to retain only text. Your content is typed here, or by copying your text, select Paste in this box.</a:t>
            </a:r>
          </a:p>
        </p:txBody>
      </p:sp>
    </p:spTree>
    <p:extLst>
      <p:ext uri="{BB962C8B-B14F-4D97-AF65-F5344CB8AC3E}">
        <p14:creationId xmlns:p14="http://schemas.microsoft.com/office/powerpoint/2010/main" val="2275447939"/>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dissolve">
                                      <p:cBhvr>
                                        <p:cTn id="7" dur="500"/>
                                        <p:tgtEl>
                                          <p:spTgt spid="4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5"/>
                                        </p:tgtEl>
                                        <p:attrNameLst>
                                          <p:attrName>style.visibility</p:attrName>
                                        </p:attrNameLst>
                                      </p:cBhvr>
                                      <p:to>
                                        <p:strVal val="visible"/>
                                      </p:to>
                                    </p:set>
                                    <p:animEffect transition="in" filter="dissolve">
                                      <p:cBhvr>
                                        <p:cTn id="10" dur="500"/>
                                        <p:tgtEl>
                                          <p:spTgt spid="4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6"/>
                                        </p:tgtEl>
                                        <p:attrNameLst>
                                          <p:attrName>style.visibility</p:attrName>
                                        </p:attrNameLst>
                                      </p:cBhvr>
                                      <p:to>
                                        <p:strVal val="visible"/>
                                      </p:to>
                                    </p:set>
                                    <p:animEffect transition="in" filter="dissolve">
                                      <p:cBhvr>
                                        <p:cTn id="13" dur="500"/>
                                        <p:tgtEl>
                                          <p:spTgt spid="46"/>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7"/>
                                        </p:tgtEl>
                                        <p:attrNameLst>
                                          <p:attrName>style.visibility</p:attrName>
                                        </p:attrNameLst>
                                      </p:cBhvr>
                                      <p:to>
                                        <p:strVal val="visible"/>
                                      </p:to>
                                    </p:set>
                                    <p:animEffect transition="in" filter="dissolve">
                                      <p:cBhvr>
                                        <p:cTn id="16"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p:bldP spid="46" grpId="0"/>
      <p:bldP spid="4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 xmlns:a16="http://schemas.microsoft.com/office/drawing/2014/main" id="{4F60E9A5-9C7F-D14E-B628-1F09166D8681}"/>
              </a:ext>
            </a:extLst>
          </p:cNvPr>
          <p:cNvSpPr txBox="1"/>
          <p:nvPr/>
        </p:nvSpPr>
        <p:spPr>
          <a:xfrm>
            <a:off x="965200" y="228600"/>
            <a:ext cx="2236510" cy="400110"/>
          </a:xfrm>
          <a:prstGeom prst="rect">
            <a:avLst/>
          </a:prstGeom>
          <a:noFill/>
        </p:spPr>
        <p:txBody>
          <a:bodyPr wrap="none" rtlCol="0">
            <a:spAutoFit/>
          </a:bodyPr>
          <a:lstStyle/>
          <a:p>
            <a:r>
              <a:rPr kumimoji="1" lang="zh-CN" altLang="en-US" sz="2000">
                <a:solidFill>
                  <a:schemeClr val="tx1">
                    <a:lumMod val="75000"/>
                    <a:lumOff val="25000"/>
                  </a:schemeClr>
                </a:solidFill>
              </a:rPr>
              <a:t>公司整体情况介绍</a:t>
            </a:r>
            <a:endParaRPr kumimoji="1" lang="en-US" altLang="zh-CN" sz="2000">
              <a:solidFill>
                <a:schemeClr val="tx1">
                  <a:lumMod val="75000"/>
                  <a:lumOff val="25000"/>
                </a:schemeClr>
              </a:solidFill>
            </a:endParaRPr>
          </a:p>
        </p:txBody>
      </p:sp>
      <p:sp>
        <p:nvSpPr>
          <p:cNvPr id="3" name="Oval 16">
            <a:extLst>
              <a:ext uri="{FF2B5EF4-FFF2-40B4-BE49-F238E27FC236}">
                <a16:creationId xmlns="" xmlns:a16="http://schemas.microsoft.com/office/drawing/2014/main" id="{78A07524-C6C6-CA47-BBBE-E5051A96F30C}"/>
              </a:ext>
            </a:extLst>
          </p:cNvPr>
          <p:cNvSpPr>
            <a:spLocks noChangeArrowheads="1"/>
          </p:cNvSpPr>
          <p:nvPr/>
        </p:nvSpPr>
        <p:spPr bwMode="auto">
          <a:xfrm>
            <a:off x="3927784" y="4419598"/>
            <a:ext cx="725505" cy="484149"/>
          </a:xfrm>
          <a:prstGeom prst="roundRect">
            <a:avLst>
              <a:gd name="adj" fmla="val 50000"/>
            </a:avLst>
          </a:prstGeom>
          <a:solidFill>
            <a:srgbClr val="C00000"/>
          </a:solidFill>
          <a:ln>
            <a:noFill/>
          </a:ln>
        </p:spPr>
        <p:txBody>
          <a:bodyPr vert="horz" wrap="square" lIns="0" tIns="0" rIns="0" bIns="0" numCol="1" anchor="ctr" anchorCtr="0" compatLnSpc="1">
            <a:prstTxWarp prst="textNoShape">
              <a:avLst/>
            </a:prstTxWarp>
          </a:bodyPr>
          <a:lstStyle/>
          <a:p>
            <a:pPr algn="ctr"/>
            <a:r>
              <a:rPr lang="en-US" altLang="zh-CN" sz="2054" dirty="0">
                <a:solidFill>
                  <a:schemeClr val="bg1"/>
                </a:solidFill>
                <a:latin typeface="+mj-lt"/>
              </a:rPr>
              <a:t>B</a:t>
            </a:r>
            <a:endParaRPr lang="en-US" sz="2054" dirty="0">
              <a:solidFill>
                <a:schemeClr val="bg1"/>
              </a:solidFill>
              <a:latin typeface="+mj-lt"/>
            </a:endParaRPr>
          </a:p>
        </p:txBody>
      </p:sp>
      <p:sp>
        <p:nvSpPr>
          <p:cNvPr id="4" name="Oval 32">
            <a:extLst>
              <a:ext uri="{FF2B5EF4-FFF2-40B4-BE49-F238E27FC236}">
                <a16:creationId xmlns="" xmlns:a16="http://schemas.microsoft.com/office/drawing/2014/main" id="{BE744136-3CA4-DC44-BF93-F5E14ABCBD09}"/>
              </a:ext>
            </a:extLst>
          </p:cNvPr>
          <p:cNvSpPr>
            <a:spLocks noChangeArrowheads="1"/>
          </p:cNvSpPr>
          <p:nvPr/>
        </p:nvSpPr>
        <p:spPr bwMode="auto">
          <a:xfrm>
            <a:off x="715617" y="4419598"/>
            <a:ext cx="725505" cy="484149"/>
          </a:xfrm>
          <a:prstGeom prst="roundRect">
            <a:avLst>
              <a:gd name="adj" fmla="val 50000"/>
            </a:avLst>
          </a:prstGeom>
          <a:solidFill>
            <a:srgbClr val="C00000"/>
          </a:solidFill>
          <a:ln>
            <a:noFill/>
          </a:ln>
        </p:spPr>
        <p:txBody>
          <a:bodyPr vert="horz" wrap="square" lIns="0" tIns="0" rIns="0" bIns="0" numCol="1" anchor="ctr" anchorCtr="0" compatLnSpc="1">
            <a:prstTxWarp prst="textNoShape">
              <a:avLst/>
            </a:prstTxWarp>
          </a:bodyPr>
          <a:lstStyle/>
          <a:p>
            <a:pPr algn="ctr"/>
            <a:r>
              <a:rPr lang="en-US" altLang="zh-CN" sz="2054" dirty="0">
                <a:solidFill>
                  <a:schemeClr val="bg1"/>
                </a:solidFill>
                <a:latin typeface="+mj-lt"/>
              </a:rPr>
              <a:t>A</a:t>
            </a:r>
            <a:endParaRPr lang="en-US" sz="2054" dirty="0">
              <a:solidFill>
                <a:schemeClr val="bg1"/>
              </a:solidFill>
              <a:latin typeface="+mj-lt"/>
            </a:endParaRPr>
          </a:p>
        </p:txBody>
      </p:sp>
      <p:sp>
        <p:nvSpPr>
          <p:cNvPr id="5" name="Text Box 10">
            <a:extLst>
              <a:ext uri="{FF2B5EF4-FFF2-40B4-BE49-F238E27FC236}">
                <a16:creationId xmlns="" xmlns:a16="http://schemas.microsoft.com/office/drawing/2014/main" id="{2BF7281F-36C6-B94F-8956-C6977D70282F}"/>
              </a:ext>
            </a:extLst>
          </p:cNvPr>
          <p:cNvSpPr txBox="1">
            <a:spLocks noChangeArrowheads="1"/>
          </p:cNvSpPr>
          <p:nvPr/>
        </p:nvSpPr>
        <p:spPr bwMode="auto">
          <a:xfrm>
            <a:off x="8515288" y="1698159"/>
            <a:ext cx="2952812" cy="861774"/>
          </a:xfrm>
          <a:prstGeom prst="rect">
            <a:avLst/>
          </a:prstGeom>
          <a:noFill/>
        </p:spPr>
        <p:txBody>
          <a:bodyPr wrap="square" lIns="0" tIns="0" rIns="0" bIns="0" rtlCol="0">
            <a:spAutoFit/>
          </a:bodyPr>
          <a:lstStyle>
            <a:defPPr>
              <a:defRPr lang="zh-CN"/>
            </a:defPPr>
            <a:lvl1pPr algn="just">
              <a:lnSpc>
                <a:spcPts val="2000"/>
              </a:lnSpc>
              <a:defRPr sz="1200">
                <a:solidFill>
                  <a:schemeClr val="tx1">
                    <a:lumMod val="65000"/>
                    <a:lumOff val="35000"/>
                  </a:schemeClr>
                </a:solidFill>
                <a:latin typeface="微软雅黑" pitchFamily="34" charset="-122"/>
                <a:ea typeface="微软雅黑" pitchFamily="34" charset="-122"/>
              </a:defRPr>
            </a:lvl1pPr>
          </a:lstStyle>
          <a:p>
            <a:pPr algn="l">
              <a:lnSpc>
                <a:spcPct val="100000"/>
              </a:lnSpc>
            </a:pPr>
            <a:r>
              <a:rPr lang="zh-CN" altLang="en-US" sz="2800" dirty="0">
                <a:solidFill>
                  <a:schemeClr val="tx1">
                    <a:lumMod val="75000"/>
                    <a:lumOff val="25000"/>
                  </a:schemeClr>
                </a:solidFill>
                <a:latin typeface="+mj-ea"/>
                <a:ea typeface="+mj-ea"/>
              </a:rPr>
              <a:t>单击此处</a:t>
            </a:r>
            <a:endParaRPr lang="en-US" altLang="zh-CN" sz="2800" dirty="0">
              <a:solidFill>
                <a:schemeClr val="tx1">
                  <a:lumMod val="75000"/>
                  <a:lumOff val="25000"/>
                </a:schemeClr>
              </a:solidFill>
              <a:latin typeface="+mj-ea"/>
              <a:ea typeface="+mj-ea"/>
            </a:endParaRPr>
          </a:p>
          <a:p>
            <a:pPr algn="l">
              <a:lnSpc>
                <a:spcPct val="100000"/>
              </a:lnSpc>
            </a:pPr>
            <a:r>
              <a:rPr lang="zh-CN" altLang="en-US" sz="2800" dirty="0">
                <a:solidFill>
                  <a:schemeClr val="tx1">
                    <a:lumMod val="75000"/>
                    <a:lumOff val="25000"/>
                  </a:schemeClr>
                </a:solidFill>
                <a:latin typeface="+mj-ea"/>
                <a:ea typeface="+mj-ea"/>
              </a:rPr>
              <a:t>添加您的标题文字</a:t>
            </a:r>
            <a:endParaRPr lang="en-US" sz="2800" dirty="0">
              <a:solidFill>
                <a:schemeClr val="tx1">
                  <a:lumMod val="75000"/>
                  <a:lumOff val="25000"/>
                </a:schemeClr>
              </a:solidFill>
              <a:latin typeface="+mj-ea"/>
              <a:ea typeface="+mj-ea"/>
            </a:endParaRPr>
          </a:p>
        </p:txBody>
      </p:sp>
      <p:sp>
        <p:nvSpPr>
          <p:cNvPr id="6" name="Text Box 10">
            <a:extLst>
              <a:ext uri="{FF2B5EF4-FFF2-40B4-BE49-F238E27FC236}">
                <a16:creationId xmlns="" xmlns:a16="http://schemas.microsoft.com/office/drawing/2014/main" id="{41E15661-C2C0-ED47-A0EC-E13659669978}"/>
              </a:ext>
            </a:extLst>
          </p:cNvPr>
          <p:cNvSpPr txBox="1">
            <a:spLocks noChangeArrowheads="1"/>
          </p:cNvSpPr>
          <p:nvPr/>
        </p:nvSpPr>
        <p:spPr bwMode="auto">
          <a:xfrm>
            <a:off x="1664261" y="4493903"/>
            <a:ext cx="1245633" cy="338554"/>
          </a:xfrm>
          <a:prstGeom prst="rect">
            <a:avLst/>
          </a:prstGeom>
          <a:noFill/>
        </p:spPr>
        <p:txBody>
          <a:bodyPr wrap="square" lIns="0" tIns="0" rIns="0" bIns="0" rtlCol="0" anchor="ctr">
            <a:spAutoFit/>
          </a:bodyPr>
          <a:lstStyle>
            <a:defPPr>
              <a:defRPr lang="zh-CN"/>
            </a:defPPr>
            <a:lvl1pPr algn="just">
              <a:lnSpc>
                <a:spcPts val="2000"/>
              </a:lnSpc>
              <a:defRPr sz="1200">
                <a:solidFill>
                  <a:schemeClr val="tx1">
                    <a:lumMod val="65000"/>
                    <a:lumOff val="35000"/>
                  </a:schemeClr>
                </a:solidFill>
                <a:latin typeface="微软雅黑" pitchFamily="34" charset="-122"/>
                <a:ea typeface="微软雅黑" pitchFamily="34" charset="-122"/>
              </a:defRPr>
            </a:lvl1pPr>
          </a:lstStyle>
          <a:p>
            <a:pPr>
              <a:lnSpc>
                <a:spcPct val="100000"/>
              </a:lnSpc>
            </a:pPr>
            <a:r>
              <a:rPr lang="zh-CN" altLang="en-US" sz="2200" dirty="0">
                <a:solidFill>
                  <a:schemeClr val="tx1">
                    <a:lumMod val="75000"/>
                    <a:lumOff val="25000"/>
                  </a:schemeClr>
                </a:solidFill>
                <a:latin typeface="+mj-ea"/>
                <a:ea typeface="+mj-ea"/>
              </a:rPr>
              <a:t>标题文本</a:t>
            </a:r>
            <a:endParaRPr lang="en-US" sz="2200" dirty="0">
              <a:solidFill>
                <a:schemeClr val="tx1">
                  <a:lumMod val="75000"/>
                  <a:lumOff val="25000"/>
                </a:schemeClr>
              </a:solidFill>
              <a:latin typeface="+mj-ea"/>
              <a:ea typeface="+mj-ea"/>
            </a:endParaRPr>
          </a:p>
        </p:txBody>
      </p:sp>
      <p:sp>
        <p:nvSpPr>
          <p:cNvPr id="7" name="Text Box 10">
            <a:extLst>
              <a:ext uri="{FF2B5EF4-FFF2-40B4-BE49-F238E27FC236}">
                <a16:creationId xmlns="" xmlns:a16="http://schemas.microsoft.com/office/drawing/2014/main" id="{A2F42D31-75E4-B548-8ED3-7FE1109EA181}"/>
              </a:ext>
            </a:extLst>
          </p:cNvPr>
          <p:cNvSpPr txBox="1">
            <a:spLocks noChangeArrowheads="1"/>
          </p:cNvSpPr>
          <p:nvPr/>
        </p:nvSpPr>
        <p:spPr bwMode="auto">
          <a:xfrm>
            <a:off x="4808724" y="4493903"/>
            <a:ext cx="1245633" cy="338554"/>
          </a:xfrm>
          <a:prstGeom prst="rect">
            <a:avLst/>
          </a:prstGeom>
          <a:noFill/>
        </p:spPr>
        <p:txBody>
          <a:bodyPr wrap="square" lIns="0" tIns="0" rIns="0" bIns="0" rtlCol="0" anchor="ctr">
            <a:spAutoFit/>
          </a:bodyPr>
          <a:lstStyle>
            <a:defPPr>
              <a:defRPr lang="zh-CN"/>
            </a:defPPr>
            <a:lvl1pPr algn="just">
              <a:lnSpc>
                <a:spcPts val="2000"/>
              </a:lnSpc>
              <a:defRPr sz="1200">
                <a:solidFill>
                  <a:schemeClr val="tx1">
                    <a:lumMod val="65000"/>
                    <a:lumOff val="35000"/>
                  </a:schemeClr>
                </a:solidFill>
                <a:latin typeface="微软雅黑" pitchFamily="34" charset="-122"/>
                <a:ea typeface="微软雅黑" pitchFamily="34" charset="-122"/>
              </a:defRPr>
            </a:lvl1pPr>
          </a:lstStyle>
          <a:p>
            <a:pPr algn="l">
              <a:lnSpc>
                <a:spcPct val="100000"/>
              </a:lnSpc>
            </a:pPr>
            <a:r>
              <a:rPr lang="zh-CN" altLang="en-US" sz="2200" dirty="0">
                <a:solidFill>
                  <a:schemeClr val="tx1">
                    <a:lumMod val="75000"/>
                    <a:lumOff val="25000"/>
                  </a:schemeClr>
                </a:solidFill>
                <a:latin typeface="+mj-ea"/>
                <a:ea typeface="+mj-ea"/>
              </a:rPr>
              <a:t>标题文本</a:t>
            </a:r>
            <a:endParaRPr lang="en-US" sz="2200" dirty="0">
              <a:solidFill>
                <a:schemeClr val="tx1">
                  <a:lumMod val="75000"/>
                  <a:lumOff val="25000"/>
                </a:schemeClr>
              </a:solidFill>
              <a:latin typeface="+mj-ea"/>
              <a:ea typeface="+mj-ea"/>
            </a:endParaRPr>
          </a:p>
        </p:txBody>
      </p:sp>
      <p:sp>
        <p:nvSpPr>
          <p:cNvPr id="8" name="矩形 7">
            <a:extLst>
              <a:ext uri="{FF2B5EF4-FFF2-40B4-BE49-F238E27FC236}">
                <a16:creationId xmlns="" xmlns:a16="http://schemas.microsoft.com/office/drawing/2014/main" id="{8ED4E0D5-CE86-9F49-8493-C6E948EA3B7A}"/>
              </a:ext>
            </a:extLst>
          </p:cNvPr>
          <p:cNvSpPr/>
          <p:nvPr/>
        </p:nvSpPr>
        <p:spPr>
          <a:xfrm>
            <a:off x="545203" y="1698160"/>
            <a:ext cx="2686329" cy="2229051"/>
          </a:xfrm>
          <a:prstGeom prst="rect">
            <a:avLst/>
          </a:prstGeom>
          <a:blipFill dpi="0" rotWithShape="1">
            <a:blip r:embed="rId3"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738"/>
          </a:p>
        </p:txBody>
      </p:sp>
      <p:sp>
        <p:nvSpPr>
          <p:cNvPr id="9" name="矩形 8">
            <a:extLst>
              <a:ext uri="{FF2B5EF4-FFF2-40B4-BE49-F238E27FC236}">
                <a16:creationId xmlns="" xmlns:a16="http://schemas.microsoft.com/office/drawing/2014/main" id="{792FEF77-4C4E-7A41-84B7-94B4A2D667C5}"/>
              </a:ext>
            </a:extLst>
          </p:cNvPr>
          <p:cNvSpPr/>
          <p:nvPr/>
        </p:nvSpPr>
        <p:spPr>
          <a:xfrm>
            <a:off x="3292929" y="1698159"/>
            <a:ext cx="4470097" cy="2234714"/>
          </a:xfrm>
          <a:prstGeom prst="rect">
            <a:avLst/>
          </a:prstGeom>
          <a:blipFill dpi="0" rotWithShape="1">
            <a:blip r:embed="rId4"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738"/>
          </a:p>
        </p:txBody>
      </p:sp>
      <p:sp>
        <p:nvSpPr>
          <p:cNvPr id="10" name="TextBox 33">
            <a:extLst>
              <a:ext uri="{FF2B5EF4-FFF2-40B4-BE49-F238E27FC236}">
                <a16:creationId xmlns="" xmlns:a16="http://schemas.microsoft.com/office/drawing/2014/main" id="{BA572917-9DC0-D647-877E-E0CCE3405C63}"/>
              </a:ext>
            </a:extLst>
          </p:cNvPr>
          <p:cNvSpPr txBox="1"/>
          <p:nvPr/>
        </p:nvSpPr>
        <p:spPr>
          <a:xfrm>
            <a:off x="8515290" y="2812685"/>
            <a:ext cx="2952810" cy="2522550"/>
          </a:xfrm>
          <a:prstGeom prst="rect">
            <a:avLst/>
          </a:prstGeom>
        </p:spPr>
        <p:txBody>
          <a:bodyPr wrap="square" lIns="0" tIns="0" rIns="0" bIns="0">
            <a:spAutoFit/>
          </a:bodyPr>
          <a:lstStyle>
            <a:defPPr>
              <a:defRPr lang="zh-CN"/>
            </a:defPPr>
            <a:lvl1pPr algn="just">
              <a:lnSpc>
                <a:spcPts val="1600"/>
              </a:lnSpc>
              <a:defRPr sz="1100">
                <a:solidFill>
                  <a:schemeClr val="tx2"/>
                </a:solidFill>
                <a:latin typeface="微软雅黑 Light" panose="020B0502040204020203" pitchFamily="34" charset="-122"/>
                <a:ea typeface="微软雅黑 Light" panose="020B0502040204020203" pitchFamily="34" charset="-122"/>
              </a:defRPr>
            </a:lvl1pPr>
          </a:lstStyle>
          <a:p>
            <a:pPr>
              <a:lnSpc>
                <a:spcPct val="150000"/>
              </a:lnSpc>
            </a:pPr>
            <a:r>
              <a:rPr lang="zh-CN" altLang="en-US" sz="1600" dirty="0">
                <a:solidFill>
                  <a:schemeClr val="tx1">
                    <a:lumMod val="75000"/>
                    <a:lumOff val="25000"/>
                  </a:schemeClr>
                </a:solidFill>
                <a:latin typeface="+mn-ea"/>
                <a:ea typeface="+mn-ea"/>
              </a:rPr>
              <a:t>感谢您使用我们的</a:t>
            </a:r>
            <a:r>
              <a:rPr lang="en" altLang="zh-CN" sz="1600" dirty="0">
                <a:solidFill>
                  <a:schemeClr val="tx1">
                    <a:lumMod val="75000"/>
                    <a:lumOff val="25000"/>
                  </a:schemeClr>
                </a:solidFill>
                <a:latin typeface="+mn-ea"/>
                <a:ea typeface="+mn-ea"/>
              </a:rPr>
              <a:t>PPT</a:t>
            </a:r>
            <a:r>
              <a:rPr lang="zh-CN" altLang="en-US" sz="1600" dirty="0">
                <a:solidFill>
                  <a:schemeClr val="tx1">
                    <a:lumMod val="75000"/>
                    <a:lumOff val="25000"/>
                  </a:schemeClr>
                </a:solidFill>
                <a:latin typeface="+mn-ea"/>
                <a:ea typeface="+mn-ea"/>
              </a:rPr>
              <a:t>模板，请在此输入您需要的文字内容，感谢您使用我们的</a:t>
            </a:r>
            <a:r>
              <a:rPr lang="en" altLang="zh-CN" sz="1600" dirty="0">
                <a:solidFill>
                  <a:schemeClr val="tx1">
                    <a:lumMod val="75000"/>
                    <a:lumOff val="25000"/>
                  </a:schemeClr>
                </a:solidFill>
                <a:latin typeface="+mn-ea"/>
                <a:ea typeface="+mn-ea"/>
              </a:rPr>
              <a:t>PPT</a:t>
            </a:r>
            <a:r>
              <a:rPr lang="zh-CN" altLang="en-US" sz="1600" dirty="0">
                <a:solidFill>
                  <a:schemeClr val="tx1">
                    <a:lumMod val="75000"/>
                    <a:lumOff val="25000"/>
                  </a:schemeClr>
                </a:solidFill>
                <a:latin typeface="+mn-ea"/>
                <a:ea typeface="+mn-ea"/>
              </a:rPr>
              <a:t>模板，请在此输入您需要的文字内容。感谢您使用我们的</a:t>
            </a:r>
            <a:r>
              <a:rPr lang="en" altLang="zh-CN" sz="1600" dirty="0">
                <a:solidFill>
                  <a:schemeClr val="tx1">
                    <a:lumMod val="75000"/>
                    <a:lumOff val="25000"/>
                  </a:schemeClr>
                </a:solidFill>
                <a:latin typeface="+mn-ea"/>
                <a:ea typeface="+mn-ea"/>
              </a:rPr>
              <a:t>PPT</a:t>
            </a:r>
            <a:r>
              <a:rPr lang="zh-CN" altLang="en-US" sz="1600" dirty="0">
                <a:solidFill>
                  <a:schemeClr val="tx1">
                    <a:lumMod val="75000"/>
                    <a:lumOff val="25000"/>
                  </a:schemeClr>
                </a:solidFill>
                <a:latin typeface="+mn-ea"/>
                <a:ea typeface="+mn-ea"/>
              </a:rPr>
              <a:t>模板，请在此输入您需要的文字内容，感谢您使用我们的</a:t>
            </a:r>
            <a:r>
              <a:rPr lang="en" altLang="zh-CN" sz="1600" dirty="0">
                <a:solidFill>
                  <a:schemeClr val="tx1">
                    <a:lumMod val="75000"/>
                    <a:lumOff val="25000"/>
                  </a:schemeClr>
                </a:solidFill>
                <a:latin typeface="+mn-ea"/>
                <a:ea typeface="+mn-ea"/>
              </a:rPr>
              <a:t>PPT</a:t>
            </a:r>
            <a:r>
              <a:rPr lang="zh-CN" altLang="en-US" sz="1600" dirty="0">
                <a:solidFill>
                  <a:schemeClr val="tx1">
                    <a:lumMod val="75000"/>
                    <a:lumOff val="25000"/>
                  </a:schemeClr>
                </a:solidFill>
                <a:latin typeface="+mn-ea"/>
                <a:ea typeface="+mn-ea"/>
              </a:rPr>
              <a:t>模板。</a:t>
            </a:r>
          </a:p>
        </p:txBody>
      </p:sp>
      <p:sp>
        <p:nvSpPr>
          <p:cNvPr id="11" name="文本框 10">
            <a:extLst>
              <a:ext uri="{FF2B5EF4-FFF2-40B4-BE49-F238E27FC236}">
                <a16:creationId xmlns="" xmlns:a16="http://schemas.microsoft.com/office/drawing/2014/main" id="{EAD17957-3EBE-314F-A2F4-228F6E37FFF1}"/>
              </a:ext>
            </a:extLst>
          </p:cNvPr>
          <p:cNvSpPr txBox="1"/>
          <p:nvPr/>
        </p:nvSpPr>
        <p:spPr>
          <a:xfrm>
            <a:off x="1544949" y="4907053"/>
            <a:ext cx="2505548" cy="1019253"/>
          </a:xfrm>
          <a:prstGeom prst="rect">
            <a:avLst/>
          </a:prstGeom>
          <a:noFill/>
        </p:spPr>
        <p:txBody>
          <a:bodyPr wrap="square" rtlCol="0">
            <a:spAutoFit/>
          </a:bodyPr>
          <a:lstStyle/>
          <a:p>
            <a:pPr>
              <a:lnSpc>
                <a:spcPct val="150000"/>
              </a:lnSpc>
            </a:pPr>
            <a:r>
              <a:rPr kumimoji="1" lang="zh-CN" altLang="en-US" sz="1400" dirty="0">
                <a:solidFill>
                  <a:schemeClr val="tx1">
                    <a:lumMod val="75000"/>
                    <a:lumOff val="25000"/>
                  </a:schemeClr>
                </a:solidFill>
                <a:latin typeface="+mn-ea"/>
                <a:cs typeface="+mn-ea"/>
                <a:sym typeface="+mn-lt"/>
              </a:rPr>
              <a:t>请在此输入您需要的文字内容感谢您使用我们的</a:t>
            </a:r>
            <a:r>
              <a:rPr kumimoji="1" lang="en-US" altLang="zh-CN" sz="1400" dirty="0">
                <a:solidFill>
                  <a:schemeClr val="tx1">
                    <a:lumMod val="75000"/>
                    <a:lumOff val="25000"/>
                  </a:schemeClr>
                </a:solidFill>
                <a:latin typeface="+mn-ea"/>
                <a:cs typeface="+mn-ea"/>
                <a:sym typeface="+mn-lt"/>
              </a:rPr>
              <a:t>PPT</a:t>
            </a:r>
            <a:r>
              <a:rPr kumimoji="1" lang="zh-CN" altLang="en-US" sz="1400" dirty="0">
                <a:solidFill>
                  <a:schemeClr val="tx1">
                    <a:lumMod val="75000"/>
                    <a:lumOff val="25000"/>
                  </a:schemeClr>
                </a:solidFill>
                <a:latin typeface="+mn-ea"/>
                <a:cs typeface="+mn-ea"/>
                <a:sym typeface="+mn-lt"/>
              </a:rPr>
              <a:t>模板</a:t>
            </a:r>
            <a:endParaRPr kumimoji="1" lang="en-US" altLang="zh-CN" sz="1400" dirty="0">
              <a:solidFill>
                <a:schemeClr val="tx1">
                  <a:lumMod val="75000"/>
                  <a:lumOff val="25000"/>
                </a:schemeClr>
              </a:solidFill>
              <a:latin typeface="+mn-ea"/>
              <a:cs typeface="+mn-ea"/>
              <a:sym typeface="+mn-lt"/>
            </a:endParaRPr>
          </a:p>
          <a:p>
            <a:pPr>
              <a:lnSpc>
                <a:spcPct val="150000"/>
              </a:lnSpc>
            </a:pPr>
            <a:r>
              <a:rPr kumimoji="1" lang="zh-CN" altLang="en-US" sz="1400" dirty="0">
                <a:solidFill>
                  <a:schemeClr val="tx1">
                    <a:lumMod val="75000"/>
                    <a:lumOff val="25000"/>
                  </a:schemeClr>
                </a:solidFill>
                <a:latin typeface="+mn-ea"/>
                <a:cs typeface="+mn-ea"/>
                <a:sym typeface="+mn-lt"/>
              </a:rPr>
              <a:t>请在此输入您需要的文字内容</a:t>
            </a:r>
          </a:p>
        </p:txBody>
      </p:sp>
      <p:sp>
        <p:nvSpPr>
          <p:cNvPr id="12" name="文本框 11">
            <a:extLst>
              <a:ext uri="{FF2B5EF4-FFF2-40B4-BE49-F238E27FC236}">
                <a16:creationId xmlns="" xmlns:a16="http://schemas.microsoft.com/office/drawing/2014/main" id="{2A57C24B-AE5A-4541-9006-F11D8578332A}"/>
              </a:ext>
            </a:extLst>
          </p:cNvPr>
          <p:cNvSpPr txBox="1"/>
          <p:nvPr/>
        </p:nvSpPr>
        <p:spPr>
          <a:xfrm>
            <a:off x="4706847" y="4907053"/>
            <a:ext cx="2505548" cy="1019253"/>
          </a:xfrm>
          <a:prstGeom prst="rect">
            <a:avLst/>
          </a:prstGeom>
          <a:noFill/>
        </p:spPr>
        <p:txBody>
          <a:bodyPr wrap="square" rtlCol="0">
            <a:spAutoFit/>
          </a:bodyPr>
          <a:lstStyle/>
          <a:p>
            <a:pPr>
              <a:lnSpc>
                <a:spcPct val="150000"/>
              </a:lnSpc>
            </a:pPr>
            <a:r>
              <a:rPr kumimoji="1" lang="zh-CN" altLang="en-US" sz="1400" dirty="0">
                <a:solidFill>
                  <a:schemeClr val="tx1">
                    <a:lumMod val="75000"/>
                    <a:lumOff val="25000"/>
                  </a:schemeClr>
                </a:solidFill>
                <a:latin typeface="+mn-ea"/>
                <a:cs typeface="+mn-ea"/>
                <a:sym typeface="+mn-lt"/>
              </a:rPr>
              <a:t>请在此输入您需要的文字内容感谢您使用我们的</a:t>
            </a:r>
            <a:r>
              <a:rPr kumimoji="1" lang="en-US" altLang="zh-CN" sz="1400" dirty="0">
                <a:solidFill>
                  <a:schemeClr val="tx1">
                    <a:lumMod val="75000"/>
                    <a:lumOff val="25000"/>
                  </a:schemeClr>
                </a:solidFill>
                <a:latin typeface="+mn-ea"/>
                <a:cs typeface="+mn-ea"/>
                <a:sym typeface="+mn-lt"/>
              </a:rPr>
              <a:t>PPT</a:t>
            </a:r>
            <a:r>
              <a:rPr kumimoji="1" lang="zh-CN" altLang="en-US" sz="1400" dirty="0">
                <a:solidFill>
                  <a:schemeClr val="tx1">
                    <a:lumMod val="75000"/>
                    <a:lumOff val="25000"/>
                  </a:schemeClr>
                </a:solidFill>
                <a:latin typeface="+mn-ea"/>
                <a:cs typeface="+mn-ea"/>
                <a:sym typeface="+mn-lt"/>
              </a:rPr>
              <a:t>模板</a:t>
            </a:r>
            <a:endParaRPr kumimoji="1" lang="en-US" altLang="zh-CN" sz="1400" dirty="0">
              <a:solidFill>
                <a:schemeClr val="tx1">
                  <a:lumMod val="75000"/>
                  <a:lumOff val="25000"/>
                </a:schemeClr>
              </a:solidFill>
              <a:latin typeface="+mn-ea"/>
              <a:cs typeface="+mn-ea"/>
              <a:sym typeface="+mn-lt"/>
            </a:endParaRPr>
          </a:p>
          <a:p>
            <a:pPr>
              <a:lnSpc>
                <a:spcPct val="150000"/>
              </a:lnSpc>
            </a:pPr>
            <a:r>
              <a:rPr kumimoji="1" lang="zh-CN" altLang="en-US" sz="1400" dirty="0">
                <a:solidFill>
                  <a:schemeClr val="tx1">
                    <a:lumMod val="75000"/>
                    <a:lumOff val="25000"/>
                  </a:schemeClr>
                </a:solidFill>
                <a:latin typeface="+mn-ea"/>
                <a:cs typeface="+mn-ea"/>
                <a:sym typeface="+mn-lt"/>
              </a:rPr>
              <a:t>请在此输入您需要的文字内容</a:t>
            </a:r>
          </a:p>
        </p:txBody>
      </p:sp>
      <p:pic>
        <p:nvPicPr>
          <p:cNvPr id="14" name="图片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22910" y="27557"/>
            <a:ext cx="1448506" cy="1417850"/>
          </a:xfrm>
          <a:prstGeom prst="rect">
            <a:avLst/>
          </a:prstGeom>
        </p:spPr>
      </p:pic>
    </p:spTree>
    <p:extLst>
      <p:ext uri="{BB962C8B-B14F-4D97-AF65-F5344CB8AC3E}">
        <p14:creationId xmlns:p14="http://schemas.microsoft.com/office/powerpoint/2010/main" val="2547509456"/>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dissolv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 xmlns:a16="http://schemas.microsoft.com/office/drawing/2014/main" id="{4F60E9A5-9C7F-D14E-B628-1F09166D8681}"/>
              </a:ext>
            </a:extLst>
          </p:cNvPr>
          <p:cNvSpPr txBox="1"/>
          <p:nvPr/>
        </p:nvSpPr>
        <p:spPr>
          <a:xfrm>
            <a:off x="965200" y="228600"/>
            <a:ext cx="2236510" cy="400110"/>
          </a:xfrm>
          <a:prstGeom prst="rect">
            <a:avLst/>
          </a:prstGeom>
          <a:noFill/>
        </p:spPr>
        <p:txBody>
          <a:bodyPr wrap="none" rtlCol="0">
            <a:spAutoFit/>
          </a:bodyPr>
          <a:lstStyle/>
          <a:p>
            <a:r>
              <a:rPr kumimoji="1" lang="zh-CN" altLang="en-US" sz="2000">
                <a:solidFill>
                  <a:schemeClr val="tx1">
                    <a:lumMod val="75000"/>
                    <a:lumOff val="25000"/>
                  </a:schemeClr>
                </a:solidFill>
              </a:rPr>
              <a:t>公司整体情况介绍</a:t>
            </a:r>
            <a:endParaRPr kumimoji="1" lang="en-US" altLang="zh-CN" sz="2000">
              <a:solidFill>
                <a:schemeClr val="tx1">
                  <a:lumMod val="75000"/>
                  <a:lumOff val="25000"/>
                </a:schemeClr>
              </a:solidFill>
            </a:endParaRPr>
          </a:p>
        </p:txBody>
      </p:sp>
      <p:sp>
        <p:nvSpPr>
          <p:cNvPr id="3" name="椭圆 2">
            <a:extLst>
              <a:ext uri="{FF2B5EF4-FFF2-40B4-BE49-F238E27FC236}">
                <a16:creationId xmlns="" xmlns:a16="http://schemas.microsoft.com/office/drawing/2014/main" id="{E5EC8404-4C0C-3041-951A-B7EE9B637A8F}"/>
              </a:ext>
            </a:extLst>
          </p:cNvPr>
          <p:cNvSpPr/>
          <p:nvPr/>
        </p:nvSpPr>
        <p:spPr>
          <a:xfrm>
            <a:off x="6500881" y="2266352"/>
            <a:ext cx="4012478" cy="4012478"/>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738"/>
          </a:p>
        </p:txBody>
      </p:sp>
      <p:sp>
        <p:nvSpPr>
          <p:cNvPr id="4" name="Freeform 5">
            <a:extLst>
              <a:ext uri="{FF2B5EF4-FFF2-40B4-BE49-F238E27FC236}">
                <a16:creationId xmlns="" xmlns:a16="http://schemas.microsoft.com/office/drawing/2014/main" id="{57F079E2-28DC-0646-BBFE-C029F14F4DC2}"/>
              </a:ext>
            </a:extLst>
          </p:cNvPr>
          <p:cNvSpPr>
            <a:spLocks/>
          </p:cNvSpPr>
          <p:nvPr/>
        </p:nvSpPr>
        <p:spPr bwMode="auto">
          <a:xfrm rot="16200000" flipH="1">
            <a:off x="6224095" y="3071802"/>
            <a:ext cx="756615" cy="756615"/>
          </a:xfrm>
          <a:prstGeom prst="ellipse">
            <a:avLst/>
          </a:prstGeom>
          <a:solidFill>
            <a:srgbClr val="C00000"/>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61"/>
          </a:p>
        </p:txBody>
      </p:sp>
      <p:sp>
        <p:nvSpPr>
          <p:cNvPr id="5" name="Freeform 5">
            <a:extLst>
              <a:ext uri="{FF2B5EF4-FFF2-40B4-BE49-F238E27FC236}">
                <a16:creationId xmlns="" xmlns:a16="http://schemas.microsoft.com/office/drawing/2014/main" id="{49A68D0C-0EB8-4647-BE6A-78E520807FC4}"/>
              </a:ext>
            </a:extLst>
          </p:cNvPr>
          <p:cNvSpPr>
            <a:spLocks/>
          </p:cNvSpPr>
          <p:nvPr/>
        </p:nvSpPr>
        <p:spPr bwMode="auto">
          <a:xfrm rot="16200000" flipH="1">
            <a:off x="9600359" y="2361613"/>
            <a:ext cx="756615" cy="756615"/>
          </a:xfrm>
          <a:prstGeom prst="ellipse">
            <a:avLst/>
          </a:prstGeom>
          <a:solidFill>
            <a:srgbClr val="C00000"/>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61"/>
          </a:p>
        </p:txBody>
      </p:sp>
      <p:sp>
        <p:nvSpPr>
          <p:cNvPr id="6" name="Freeform 5">
            <a:extLst>
              <a:ext uri="{FF2B5EF4-FFF2-40B4-BE49-F238E27FC236}">
                <a16:creationId xmlns="" xmlns:a16="http://schemas.microsoft.com/office/drawing/2014/main" id="{AD330FB6-2DAD-F847-804F-AE623C1C0EDD}"/>
              </a:ext>
            </a:extLst>
          </p:cNvPr>
          <p:cNvSpPr>
            <a:spLocks/>
          </p:cNvSpPr>
          <p:nvPr/>
        </p:nvSpPr>
        <p:spPr bwMode="auto">
          <a:xfrm rot="16200000" flipH="1">
            <a:off x="7691368" y="1983951"/>
            <a:ext cx="756615" cy="756615"/>
          </a:xfrm>
          <a:prstGeom prst="ellipse">
            <a:avLst/>
          </a:prstGeom>
          <a:solidFill>
            <a:srgbClr val="C00000"/>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61"/>
          </a:p>
        </p:txBody>
      </p:sp>
      <p:sp>
        <p:nvSpPr>
          <p:cNvPr id="7" name="Freeform 5">
            <a:extLst>
              <a:ext uri="{FF2B5EF4-FFF2-40B4-BE49-F238E27FC236}">
                <a16:creationId xmlns="" xmlns:a16="http://schemas.microsoft.com/office/drawing/2014/main" id="{1CC7DBAB-A5A0-DE40-A3B1-82E77C62A874}"/>
              </a:ext>
            </a:extLst>
          </p:cNvPr>
          <p:cNvSpPr>
            <a:spLocks/>
          </p:cNvSpPr>
          <p:nvPr/>
        </p:nvSpPr>
        <p:spPr bwMode="auto">
          <a:xfrm rot="16200000" flipH="1">
            <a:off x="10139725" y="4002591"/>
            <a:ext cx="756615" cy="749574"/>
          </a:xfrm>
          <a:prstGeom prst="ellipse">
            <a:avLst/>
          </a:prstGeom>
          <a:solidFill>
            <a:srgbClr val="C00000"/>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61"/>
          </a:p>
        </p:txBody>
      </p:sp>
      <p:sp>
        <p:nvSpPr>
          <p:cNvPr id="8" name="TextBox 41">
            <a:extLst>
              <a:ext uri="{FF2B5EF4-FFF2-40B4-BE49-F238E27FC236}">
                <a16:creationId xmlns="" xmlns:a16="http://schemas.microsoft.com/office/drawing/2014/main" id="{E571B265-BDFB-F04E-97EF-71743C1CDCA0}"/>
              </a:ext>
            </a:extLst>
          </p:cNvPr>
          <p:cNvSpPr txBox="1"/>
          <p:nvPr/>
        </p:nvSpPr>
        <p:spPr>
          <a:xfrm>
            <a:off x="5930834" y="2398794"/>
            <a:ext cx="949817" cy="430887"/>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2800" dirty="0">
                <a:solidFill>
                  <a:schemeClr val="tx1">
                    <a:lumMod val="75000"/>
                    <a:lumOff val="25000"/>
                  </a:schemeClr>
                </a:solidFill>
                <a:latin typeface="+mj-ea"/>
                <a:ea typeface="+mj-ea"/>
              </a:rPr>
              <a:t>标题</a:t>
            </a:r>
          </a:p>
        </p:txBody>
      </p:sp>
      <p:sp>
        <p:nvSpPr>
          <p:cNvPr id="9" name="TextBox 50">
            <a:extLst>
              <a:ext uri="{FF2B5EF4-FFF2-40B4-BE49-F238E27FC236}">
                <a16:creationId xmlns="" xmlns:a16="http://schemas.microsoft.com/office/drawing/2014/main" id="{3FF6ACB1-066B-4C4C-A832-81A4C9478107}"/>
              </a:ext>
            </a:extLst>
          </p:cNvPr>
          <p:cNvSpPr txBox="1"/>
          <p:nvPr/>
        </p:nvSpPr>
        <p:spPr>
          <a:xfrm>
            <a:off x="10523680" y="2351519"/>
            <a:ext cx="1050949" cy="430887"/>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2800" dirty="0">
                <a:solidFill>
                  <a:schemeClr val="tx1">
                    <a:lumMod val="75000"/>
                    <a:lumOff val="25000"/>
                  </a:schemeClr>
                </a:solidFill>
                <a:latin typeface="+mj-ea"/>
                <a:ea typeface="+mj-ea"/>
              </a:rPr>
              <a:t>标题</a:t>
            </a:r>
          </a:p>
        </p:txBody>
      </p:sp>
      <p:sp>
        <p:nvSpPr>
          <p:cNvPr id="10" name="TextBox 53">
            <a:extLst>
              <a:ext uri="{FF2B5EF4-FFF2-40B4-BE49-F238E27FC236}">
                <a16:creationId xmlns="" xmlns:a16="http://schemas.microsoft.com/office/drawing/2014/main" id="{45641283-A34F-CF4C-9E37-0417A7836FD6}"/>
              </a:ext>
            </a:extLst>
          </p:cNvPr>
          <p:cNvSpPr txBox="1"/>
          <p:nvPr/>
        </p:nvSpPr>
        <p:spPr>
          <a:xfrm>
            <a:off x="7493683" y="1320820"/>
            <a:ext cx="1050949" cy="430887"/>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2800" dirty="0">
                <a:solidFill>
                  <a:schemeClr val="tx1">
                    <a:lumMod val="75000"/>
                    <a:lumOff val="25000"/>
                  </a:schemeClr>
                </a:solidFill>
                <a:latin typeface="+mj-ea"/>
                <a:ea typeface="+mj-ea"/>
              </a:rPr>
              <a:t>标题</a:t>
            </a:r>
          </a:p>
        </p:txBody>
      </p:sp>
      <p:sp>
        <p:nvSpPr>
          <p:cNvPr id="11" name="TextBox 59">
            <a:extLst>
              <a:ext uri="{FF2B5EF4-FFF2-40B4-BE49-F238E27FC236}">
                <a16:creationId xmlns="" xmlns:a16="http://schemas.microsoft.com/office/drawing/2014/main" id="{E652C0F6-8190-EA4E-B8A5-7D65FC9679BC}"/>
              </a:ext>
            </a:extLst>
          </p:cNvPr>
          <p:cNvSpPr txBox="1"/>
          <p:nvPr/>
        </p:nvSpPr>
        <p:spPr>
          <a:xfrm>
            <a:off x="11011948" y="4092549"/>
            <a:ext cx="1041170" cy="430887"/>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2800" dirty="0">
                <a:solidFill>
                  <a:schemeClr val="tx1">
                    <a:lumMod val="75000"/>
                    <a:lumOff val="25000"/>
                  </a:schemeClr>
                </a:solidFill>
                <a:latin typeface="+mj-ea"/>
                <a:ea typeface="+mj-ea"/>
              </a:rPr>
              <a:t>标题</a:t>
            </a:r>
          </a:p>
        </p:txBody>
      </p:sp>
      <p:sp>
        <p:nvSpPr>
          <p:cNvPr id="12" name="KSO_Shape">
            <a:extLst>
              <a:ext uri="{FF2B5EF4-FFF2-40B4-BE49-F238E27FC236}">
                <a16:creationId xmlns="" xmlns:a16="http://schemas.microsoft.com/office/drawing/2014/main" id="{1BC6DD60-B3F3-8B42-8B3A-1E84110E79BC}"/>
              </a:ext>
            </a:extLst>
          </p:cNvPr>
          <p:cNvSpPr>
            <a:spLocks/>
          </p:cNvSpPr>
          <p:nvPr/>
        </p:nvSpPr>
        <p:spPr bwMode="auto">
          <a:xfrm>
            <a:off x="7906492" y="2190767"/>
            <a:ext cx="326370" cy="342983"/>
          </a:xfrm>
          <a:custGeom>
            <a:avLst/>
            <a:gdLst>
              <a:gd name="T0" fmla="*/ 1159904 w 2208213"/>
              <a:gd name="T1" fmla="*/ 523327 h 2209801"/>
              <a:gd name="T2" fmla="*/ 1199134 w 2208213"/>
              <a:gd name="T3" fmla="*/ 565478 h 2209801"/>
              <a:gd name="T4" fmla="*/ 1206816 w 2208213"/>
              <a:gd name="T5" fmla="*/ 627336 h 2209801"/>
              <a:gd name="T6" fmla="*/ 1183496 w 2208213"/>
              <a:gd name="T7" fmla="*/ 668666 h 2209801"/>
              <a:gd name="T8" fmla="*/ 954421 w 2208213"/>
              <a:gd name="T9" fmla="*/ 947300 h 2209801"/>
              <a:gd name="T10" fmla="*/ 901747 w 2208213"/>
              <a:gd name="T11" fmla="*/ 1002588 h 2209801"/>
              <a:gd name="T12" fmla="*/ 871569 w 2208213"/>
              <a:gd name="T13" fmla="*/ 1378936 h 2209801"/>
              <a:gd name="T14" fmla="*/ 822461 w 2208213"/>
              <a:gd name="T15" fmla="*/ 1396179 h 2209801"/>
              <a:gd name="T16" fmla="*/ 784602 w 2208213"/>
              <a:gd name="T17" fmla="*/ 1361418 h 2209801"/>
              <a:gd name="T18" fmla="*/ 740982 w 2208213"/>
              <a:gd name="T19" fmla="*/ 986166 h 2209801"/>
              <a:gd name="T20" fmla="*/ 701476 w 2208213"/>
              <a:gd name="T21" fmla="*/ 923487 h 2209801"/>
              <a:gd name="T22" fmla="*/ 699830 w 2208213"/>
              <a:gd name="T23" fmla="*/ 851775 h 2209801"/>
              <a:gd name="T24" fmla="*/ 735769 w 2208213"/>
              <a:gd name="T25" fmla="*/ 788002 h 2209801"/>
              <a:gd name="T26" fmla="*/ 801886 w 2208213"/>
              <a:gd name="T27" fmla="*/ 751873 h 2209801"/>
              <a:gd name="T28" fmla="*/ 1066626 w 2208213"/>
              <a:gd name="T29" fmla="*/ 521138 h 2209801"/>
              <a:gd name="T30" fmla="*/ 533853 w 2208213"/>
              <a:gd name="T31" fmla="*/ 676984 h 2209801"/>
              <a:gd name="T32" fmla="*/ 283900 w 2208213"/>
              <a:gd name="T33" fmla="*/ 652063 h 2209801"/>
              <a:gd name="T34" fmla="*/ 235717 w 2208213"/>
              <a:gd name="T35" fmla="*/ 799950 h 2209801"/>
              <a:gd name="T36" fmla="*/ 219838 w 2208213"/>
              <a:gd name="T37" fmla="*/ 953315 h 2209801"/>
              <a:gd name="T38" fmla="*/ 235990 w 2208213"/>
              <a:gd name="T39" fmla="*/ 1107228 h 2209801"/>
              <a:gd name="T40" fmla="*/ 284722 w 2208213"/>
              <a:gd name="T41" fmla="*/ 1255389 h 2209801"/>
              <a:gd name="T42" fmla="*/ 365484 w 2208213"/>
              <a:gd name="T43" fmla="*/ 1392049 h 2209801"/>
              <a:gd name="T44" fmla="*/ 469517 w 2208213"/>
              <a:gd name="T45" fmla="*/ 1504060 h 2209801"/>
              <a:gd name="T46" fmla="*/ 671834 w 2208213"/>
              <a:gd name="T47" fmla="*/ 1628669 h 2209801"/>
              <a:gd name="T48" fmla="*/ 922061 w 2208213"/>
              <a:gd name="T49" fmla="*/ 1683442 h 2209801"/>
              <a:gd name="T50" fmla="*/ 1075099 w 2208213"/>
              <a:gd name="T51" fmla="*/ 1897058 h 2209801"/>
              <a:gd name="T52" fmla="*/ 829252 w 2208213"/>
              <a:gd name="T53" fmla="*/ 1897606 h 2209801"/>
              <a:gd name="T54" fmla="*/ 643088 w 2208213"/>
              <a:gd name="T55" fmla="*/ 1852966 h 2209801"/>
              <a:gd name="T56" fmla="*/ 484300 w 2208213"/>
              <a:gd name="T57" fmla="*/ 1782308 h 2209801"/>
              <a:gd name="T58" fmla="*/ 338654 w 2208213"/>
              <a:gd name="T59" fmla="*/ 1681799 h 2209801"/>
              <a:gd name="T60" fmla="*/ 196841 w 2208213"/>
              <a:gd name="T61" fmla="*/ 1533637 h 2209801"/>
              <a:gd name="T62" fmla="*/ 84047 w 2208213"/>
              <a:gd name="T63" fmla="*/ 1345217 h 2209801"/>
              <a:gd name="T64" fmla="*/ 18342 w 2208213"/>
              <a:gd name="T65" fmla="*/ 1140913 h 2209801"/>
              <a:gd name="T66" fmla="*/ 0 w 2208213"/>
              <a:gd name="T67" fmla="*/ 928667 h 2209801"/>
              <a:gd name="T68" fmla="*/ 29020 w 2208213"/>
              <a:gd name="T69" fmla="*/ 717516 h 2209801"/>
              <a:gd name="T70" fmla="*/ 105128 w 2208213"/>
              <a:gd name="T71" fmla="*/ 516225 h 2209801"/>
              <a:gd name="T72" fmla="*/ 210530 w 2208213"/>
              <a:gd name="T73" fmla="*/ 353822 h 2209801"/>
              <a:gd name="T74" fmla="*/ 1141446 w 2208213"/>
              <a:gd name="T75" fmla="*/ 18620 h 2209801"/>
              <a:gd name="T76" fmla="*/ 1322266 w 2208213"/>
              <a:gd name="T77" fmla="*/ 74481 h 2209801"/>
              <a:gd name="T78" fmla="*/ 1477059 w 2208213"/>
              <a:gd name="T79" fmla="*/ 157177 h 2209801"/>
              <a:gd name="T80" fmla="*/ 1614592 w 2208213"/>
              <a:gd name="T81" fmla="*/ 267528 h 2209801"/>
              <a:gd name="T82" fmla="*/ 1754042 w 2208213"/>
              <a:gd name="T83" fmla="*/ 437575 h 2209801"/>
              <a:gd name="T84" fmla="*/ 1849932 w 2208213"/>
              <a:gd name="T85" fmla="*/ 632539 h 2209801"/>
              <a:gd name="T86" fmla="*/ 1898425 w 2208213"/>
              <a:gd name="T87" fmla="*/ 840647 h 2209801"/>
              <a:gd name="T88" fmla="*/ 1899521 w 2208213"/>
              <a:gd name="T89" fmla="*/ 1053410 h 2209801"/>
              <a:gd name="T90" fmla="*/ 1853220 w 2208213"/>
              <a:gd name="T91" fmla="*/ 1262339 h 2209801"/>
              <a:gd name="T92" fmla="*/ 1761440 w 2208213"/>
              <a:gd name="T93" fmla="*/ 1455113 h 2209801"/>
              <a:gd name="T94" fmla="*/ 1536237 w 2208213"/>
              <a:gd name="T95" fmla="*/ 1393502 h 2209801"/>
              <a:gd name="T96" fmla="*/ 1625825 w 2208213"/>
              <a:gd name="T97" fmla="*/ 1239886 h 2209801"/>
              <a:gd name="T98" fmla="*/ 1671304 w 2208213"/>
              <a:gd name="T99" fmla="*/ 1090925 h 2209801"/>
              <a:gd name="T100" fmla="*/ 1684455 w 2208213"/>
              <a:gd name="T101" fmla="*/ 937034 h 2209801"/>
              <a:gd name="T102" fmla="*/ 1665003 w 2208213"/>
              <a:gd name="T103" fmla="*/ 783965 h 2209801"/>
              <a:gd name="T104" fmla="*/ 1613770 w 2208213"/>
              <a:gd name="T105" fmla="*/ 636646 h 2209801"/>
              <a:gd name="T106" fmla="*/ 1529935 w 2208213"/>
              <a:gd name="T107" fmla="*/ 501102 h 2209801"/>
              <a:gd name="T108" fmla="*/ 1425004 w 2208213"/>
              <a:gd name="T109" fmla="*/ 392393 h 2209801"/>
              <a:gd name="T110" fmla="*/ 1313773 w 2208213"/>
              <a:gd name="T111" fmla="*/ 315174 h 2209801"/>
              <a:gd name="T112" fmla="*/ 1191035 w 2208213"/>
              <a:gd name="T113" fmla="*/ 259314 h 2209801"/>
              <a:gd name="T114" fmla="*/ 996790 w 2208213"/>
              <a:gd name="T115" fmla="*/ 220977 h 2209801"/>
              <a:gd name="T116" fmla="*/ 817613 w 2208213"/>
              <a:gd name="T117" fmla="*/ 53670 h 2209801"/>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208213" h="2209801">
                <a:moveTo>
                  <a:pt x="1288552" y="590550"/>
                </a:moveTo>
                <a:lnTo>
                  <a:pt x="1298410" y="590868"/>
                </a:lnTo>
                <a:lnTo>
                  <a:pt x="1307950" y="592138"/>
                </a:lnTo>
                <a:lnTo>
                  <a:pt x="1313039" y="593408"/>
                </a:lnTo>
                <a:lnTo>
                  <a:pt x="1317809" y="594678"/>
                </a:lnTo>
                <a:lnTo>
                  <a:pt x="1322579" y="596265"/>
                </a:lnTo>
                <a:lnTo>
                  <a:pt x="1326713" y="598170"/>
                </a:lnTo>
                <a:lnTo>
                  <a:pt x="1331483" y="600075"/>
                </a:lnTo>
                <a:lnTo>
                  <a:pt x="1335935" y="601980"/>
                </a:lnTo>
                <a:lnTo>
                  <a:pt x="1340705" y="604520"/>
                </a:lnTo>
                <a:lnTo>
                  <a:pt x="1344522" y="607060"/>
                </a:lnTo>
                <a:lnTo>
                  <a:pt x="1348974" y="610235"/>
                </a:lnTo>
                <a:lnTo>
                  <a:pt x="1352790" y="613410"/>
                </a:lnTo>
                <a:lnTo>
                  <a:pt x="1356924" y="616585"/>
                </a:lnTo>
                <a:lnTo>
                  <a:pt x="1360740" y="620078"/>
                </a:lnTo>
                <a:lnTo>
                  <a:pt x="1371870" y="631190"/>
                </a:lnTo>
                <a:lnTo>
                  <a:pt x="1375368" y="635000"/>
                </a:lnTo>
                <a:lnTo>
                  <a:pt x="1378867" y="639128"/>
                </a:lnTo>
                <a:lnTo>
                  <a:pt x="1382047" y="642938"/>
                </a:lnTo>
                <a:lnTo>
                  <a:pt x="1384909" y="647383"/>
                </a:lnTo>
                <a:lnTo>
                  <a:pt x="1387453" y="651510"/>
                </a:lnTo>
                <a:lnTo>
                  <a:pt x="1389997" y="655955"/>
                </a:lnTo>
                <a:lnTo>
                  <a:pt x="1392223" y="660718"/>
                </a:lnTo>
                <a:lnTo>
                  <a:pt x="1394131" y="664845"/>
                </a:lnTo>
                <a:lnTo>
                  <a:pt x="1395721" y="669608"/>
                </a:lnTo>
                <a:lnTo>
                  <a:pt x="1397311" y="674370"/>
                </a:lnTo>
                <a:lnTo>
                  <a:pt x="1398901" y="679133"/>
                </a:lnTo>
                <a:lnTo>
                  <a:pt x="1399855" y="683895"/>
                </a:lnTo>
                <a:lnTo>
                  <a:pt x="1401445" y="693738"/>
                </a:lnTo>
                <a:lnTo>
                  <a:pt x="1401763" y="703580"/>
                </a:lnTo>
                <a:lnTo>
                  <a:pt x="1401445" y="713105"/>
                </a:lnTo>
                <a:lnTo>
                  <a:pt x="1399855" y="722948"/>
                </a:lnTo>
                <a:lnTo>
                  <a:pt x="1398901" y="727710"/>
                </a:lnTo>
                <a:lnTo>
                  <a:pt x="1397311" y="732155"/>
                </a:lnTo>
                <a:lnTo>
                  <a:pt x="1395721" y="736918"/>
                </a:lnTo>
                <a:lnTo>
                  <a:pt x="1394131" y="741680"/>
                </a:lnTo>
                <a:lnTo>
                  <a:pt x="1392223" y="746443"/>
                </a:lnTo>
                <a:lnTo>
                  <a:pt x="1389997" y="750888"/>
                </a:lnTo>
                <a:lnTo>
                  <a:pt x="1387453" y="755015"/>
                </a:lnTo>
                <a:lnTo>
                  <a:pt x="1384909" y="759460"/>
                </a:lnTo>
                <a:lnTo>
                  <a:pt x="1382047" y="763905"/>
                </a:lnTo>
                <a:lnTo>
                  <a:pt x="1378867" y="767715"/>
                </a:lnTo>
                <a:lnTo>
                  <a:pt x="1375368" y="771525"/>
                </a:lnTo>
                <a:lnTo>
                  <a:pt x="1371870" y="775653"/>
                </a:lnTo>
                <a:lnTo>
                  <a:pt x="1123823" y="1022668"/>
                </a:lnTo>
                <a:lnTo>
                  <a:pt x="1123823" y="1030605"/>
                </a:lnTo>
                <a:lnTo>
                  <a:pt x="1123505" y="1038543"/>
                </a:lnTo>
                <a:lnTo>
                  <a:pt x="1122551" y="1046480"/>
                </a:lnTo>
                <a:lnTo>
                  <a:pt x="1121279" y="1053783"/>
                </a:lnTo>
                <a:lnTo>
                  <a:pt x="1120007" y="1061720"/>
                </a:lnTo>
                <a:lnTo>
                  <a:pt x="1117781" y="1069340"/>
                </a:lnTo>
                <a:lnTo>
                  <a:pt x="1115555" y="1076643"/>
                </a:lnTo>
                <a:lnTo>
                  <a:pt x="1112693" y="1084263"/>
                </a:lnTo>
                <a:lnTo>
                  <a:pt x="1109513" y="1091565"/>
                </a:lnTo>
                <a:lnTo>
                  <a:pt x="1106333" y="1098868"/>
                </a:lnTo>
                <a:lnTo>
                  <a:pt x="1102517" y="1105853"/>
                </a:lnTo>
                <a:lnTo>
                  <a:pt x="1098064" y="1112520"/>
                </a:lnTo>
                <a:lnTo>
                  <a:pt x="1093930" y="1119188"/>
                </a:lnTo>
                <a:lnTo>
                  <a:pt x="1088842" y="1125855"/>
                </a:lnTo>
                <a:lnTo>
                  <a:pt x="1083118" y="1132205"/>
                </a:lnTo>
                <a:lnTo>
                  <a:pt x="1077712" y="1138238"/>
                </a:lnTo>
                <a:lnTo>
                  <a:pt x="1071352" y="1143953"/>
                </a:lnTo>
                <a:lnTo>
                  <a:pt x="1064992" y="1149033"/>
                </a:lnTo>
                <a:lnTo>
                  <a:pt x="1058631" y="1154113"/>
                </a:lnTo>
                <a:lnTo>
                  <a:pt x="1051953" y="1158558"/>
                </a:lnTo>
                <a:lnTo>
                  <a:pt x="1045275" y="1163003"/>
                </a:lnTo>
                <a:lnTo>
                  <a:pt x="1038279" y="1166813"/>
                </a:lnTo>
                <a:lnTo>
                  <a:pt x="1031283" y="1169988"/>
                </a:lnTo>
                <a:lnTo>
                  <a:pt x="1023650" y="1173163"/>
                </a:lnTo>
                <a:lnTo>
                  <a:pt x="1023650" y="1562101"/>
                </a:lnTo>
                <a:lnTo>
                  <a:pt x="1023650" y="1567816"/>
                </a:lnTo>
                <a:lnTo>
                  <a:pt x="1022378" y="1573848"/>
                </a:lnTo>
                <a:lnTo>
                  <a:pt x="1021424" y="1579246"/>
                </a:lnTo>
                <a:lnTo>
                  <a:pt x="1019198" y="1584961"/>
                </a:lnTo>
                <a:lnTo>
                  <a:pt x="1016654" y="1590041"/>
                </a:lnTo>
                <a:lnTo>
                  <a:pt x="1013792" y="1594803"/>
                </a:lnTo>
                <a:lnTo>
                  <a:pt x="1010294" y="1599566"/>
                </a:lnTo>
                <a:lnTo>
                  <a:pt x="1006796" y="1603376"/>
                </a:lnTo>
                <a:lnTo>
                  <a:pt x="1002344" y="1607186"/>
                </a:lnTo>
                <a:lnTo>
                  <a:pt x="997892" y="1610361"/>
                </a:lnTo>
                <a:lnTo>
                  <a:pt x="993439" y="1613536"/>
                </a:lnTo>
                <a:lnTo>
                  <a:pt x="988033" y="1616076"/>
                </a:lnTo>
                <a:lnTo>
                  <a:pt x="982627" y="1617981"/>
                </a:lnTo>
                <a:lnTo>
                  <a:pt x="977221" y="1619568"/>
                </a:lnTo>
                <a:lnTo>
                  <a:pt x="971179" y="1620203"/>
                </a:lnTo>
                <a:lnTo>
                  <a:pt x="965455" y="1620838"/>
                </a:lnTo>
                <a:lnTo>
                  <a:pt x="959413" y="1620203"/>
                </a:lnTo>
                <a:lnTo>
                  <a:pt x="953370" y="1619568"/>
                </a:lnTo>
                <a:lnTo>
                  <a:pt x="947964" y="1617981"/>
                </a:lnTo>
                <a:lnTo>
                  <a:pt x="942558" y="1616076"/>
                </a:lnTo>
                <a:lnTo>
                  <a:pt x="937470" y="1613536"/>
                </a:lnTo>
                <a:lnTo>
                  <a:pt x="932700" y="1610361"/>
                </a:lnTo>
                <a:lnTo>
                  <a:pt x="927930" y="1607186"/>
                </a:lnTo>
                <a:lnTo>
                  <a:pt x="923795" y="1603376"/>
                </a:lnTo>
                <a:lnTo>
                  <a:pt x="919979" y="1599566"/>
                </a:lnTo>
                <a:lnTo>
                  <a:pt x="916799" y="1594803"/>
                </a:lnTo>
                <a:lnTo>
                  <a:pt x="913619" y="1590041"/>
                </a:lnTo>
                <a:lnTo>
                  <a:pt x="911393" y="1584961"/>
                </a:lnTo>
                <a:lnTo>
                  <a:pt x="909485" y="1579246"/>
                </a:lnTo>
                <a:lnTo>
                  <a:pt x="907895" y="1573848"/>
                </a:lnTo>
                <a:lnTo>
                  <a:pt x="906941" y="1567816"/>
                </a:lnTo>
                <a:lnTo>
                  <a:pt x="906623" y="1562101"/>
                </a:lnTo>
                <a:lnTo>
                  <a:pt x="906623" y="1173163"/>
                </a:lnTo>
                <a:lnTo>
                  <a:pt x="899627" y="1169988"/>
                </a:lnTo>
                <a:lnTo>
                  <a:pt x="892313" y="1166813"/>
                </a:lnTo>
                <a:lnTo>
                  <a:pt x="885316" y="1163003"/>
                </a:lnTo>
                <a:lnTo>
                  <a:pt x="878638" y="1158558"/>
                </a:lnTo>
                <a:lnTo>
                  <a:pt x="871960" y="1154113"/>
                </a:lnTo>
                <a:lnTo>
                  <a:pt x="865282" y="1149033"/>
                </a:lnTo>
                <a:lnTo>
                  <a:pt x="858922" y="1143953"/>
                </a:lnTo>
                <a:lnTo>
                  <a:pt x="852879" y="1138238"/>
                </a:lnTo>
                <a:lnTo>
                  <a:pt x="847473" y="1132205"/>
                </a:lnTo>
                <a:lnTo>
                  <a:pt x="842385" y="1125855"/>
                </a:lnTo>
                <a:lnTo>
                  <a:pt x="837297" y="1119505"/>
                </a:lnTo>
                <a:lnTo>
                  <a:pt x="832845" y="1113473"/>
                </a:lnTo>
                <a:lnTo>
                  <a:pt x="828393" y="1106488"/>
                </a:lnTo>
                <a:lnTo>
                  <a:pt x="824577" y="1099503"/>
                </a:lnTo>
                <a:lnTo>
                  <a:pt x="821397" y="1092835"/>
                </a:lnTo>
                <a:lnTo>
                  <a:pt x="818216" y="1085850"/>
                </a:lnTo>
                <a:lnTo>
                  <a:pt x="815354" y="1078230"/>
                </a:lnTo>
                <a:lnTo>
                  <a:pt x="813128" y="1071245"/>
                </a:lnTo>
                <a:lnTo>
                  <a:pt x="811220" y="1063625"/>
                </a:lnTo>
                <a:lnTo>
                  <a:pt x="809630" y="1056323"/>
                </a:lnTo>
                <a:lnTo>
                  <a:pt x="808040" y="1048703"/>
                </a:lnTo>
                <a:lnTo>
                  <a:pt x="807086" y="1041400"/>
                </a:lnTo>
                <a:lnTo>
                  <a:pt x="806768" y="1033463"/>
                </a:lnTo>
                <a:lnTo>
                  <a:pt x="806450" y="1025843"/>
                </a:lnTo>
                <a:lnTo>
                  <a:pt x="806768" y="1018540"/>
                </a:lnTo>
                <a:lnTo>
                  <a:pt x="807086" y="1010920"/>
                </a:lnTo>
                <a:lnTo>
                  <a:pt x="808040" y="1002983"/>
                </a:lnTo>
                <a:lnTo>
                  <a:pt x="809630" y="995680"/>
                </a:lnTo>
                <a:lnTo>
                  <a:pt x="811220" y="988060"/>
                </a:lnTo>
                <a:lnTo>
                  <a:pt x="813128" y="981075"/>
                </a:lnTo>
                <a:lnTo>
                  <a:pt x="815354" y="973455"/>
                </a:lnTo>
                <a:lnTo>
                  <a:pt x="818216" y="966470"/>
                </a:lnTo>
                <a:lnTo>
                  <a:pt x="821397" y="959485"/>
                </a:lnTo>
                <a:lnTo>
                  <a:pt x="824577" y="952183"/>
                </a:lnTo>
                <a:lnTo>
                  <a:pt x="828393" y="945515"/>
                </a:lnTo>
                <a:lnTo>
                  <a:pt x="832845" y="938848"/>
                </a:lnTo>
                <a:lnTo>
                  <a:pt x="837297" y="932180"/>
                </a:lnTo>
                <a:lnTo>
                  <a:pt x="842385" y="925830"/>
                </a:lnTo>
                <a:lnTo>
                  <a:pt x="847473" y="920115"/>
                </a:lnTo>
                <a:lnTo>
                  <a:pt x="852879" y="914083"/>
                </a:lnTo>
                <a:lnTo>
                  <a:pt x="859240" y="908368"/>
                </a:lnTo>
                <a:lnTo>
                  <a:pt x="865282" y="902653"/>
                </a:lnTo>
                <a:lnTo>
                  <a:pt x="871960" y="897890"/>
                </a:lnTo>
                <a:lnTo>
                  <a:pt x="878638" y="893445"/>
                </a:lnTo>
                <a:lnTo>
                  <a:pt x="885316" y="889000"/>
                </a:lnTo>
                <a:lnTo>
                  <a:pt x="892313" y="885508"/>
                </a:lnTo>
                <a:lnTo>
                  <a:pt x="899627" y="882015"/>
                </a:lnTo>
                <a:lnTo>
                  <a:pt x="906941" y="878840"/>
                </a:lnTo>
                <a:lnTo>
                  <a:pt x="914573" y="875983"/>
                </a:lnTo>
                <a:lnTo>
                  <a:pt x="921887" y="873760"/>
                </a:lnTo>
                <a:lnTo>
                  <a:pt x="929520" y="872173"/>
                </a:lnTo>
                <a:lnTo>
                  <a:pt x="936834" y="870585"/>
                </a:lnTo>
                <a:lnTo>
                  <a:pt x="944784" y="869315"/>
                </a:lnTo>
                <a:lnTo>
                  <a:pt x="952734" y="868363"/>
                </a:lnTo>
                <a:lnTo>
                  <a:pt x="960685" y="868045"/>
                </a:lnTo>
                <a:lnTo>
                  <a:pt x="967999" y="867728"/>
                </a:lnTo>
                <a:lnTo>
                  <a:pt x="1216364" y="620078"/>
                </a:lnTo>
                <a:lnTo>
                  <a:pt x="1219862" y="616585"/>
                </a:lnTo>
                <a:lnTo>
                  <a:pt x="1223996" y="613410"/>
                </a:lnTo>
                <a:lnTo>
                  <a:pt x="1228130" y="610235"/>
                </a:lnTo>
                <a:lnTo>
                  <a:pt x="1232264" y="607060"/>
                </a:lnTo>
                <a:lnTo>
                  <a:pt x="1236398" y="604520"/>
                </a:lnTo>
                <a:lnTo>
                  <a:pt x="1240851" y="601980"/>
                </a:lnTo>
                <a:lnTo>
                  <a:pt x="1245621" y="599758"/>
                </a:lnTo>
                <a:lnTo>
                  <a:pt x="1250073" y="597535"/>
                </a:lnTo>
                <a:lnTo>
                  <a:pt x="1254843" y="596265"/>
                </a:lnTo>
                <a:lnTo>
                  <a:pt x="1259295" y="594678"/>
                </a:lnTo>
                <a:lnTo>
                  <a:pt x="1264065" y="593408"/>
                </a:lnTo>
                <a:lnTo>
                  <a:pt x="1268835" y="592138"/>
                </a:lnTo>
                <a:lnTo>
                  <a:pt x="1278694" y="590868"/>
                </a:lnTo>
                <a:lnTo>
                  <a:pt x="1288552" y="590550"/>
                </a:lnTo>
                <a:close/>
                <a:moveTo>
                  <a:pt x="799395" y="26988"/>
                </a:moveTo>
                <a:lnTo>
                  <a:pt x="618825" y="785302"/>
                </a:lnTo>
                <a:lnTo>
                  <a:pt x="426196" y="592785"/>
                </a:lnTo>
                <a:lnTo>
                  <a:pt x="414454" y="608987"/>
                </a:lnTo>
                <a:lnTo>
                  <a:pt x="403030" y="625189"/>
                </a:lnTo>
                <a:lnTo>
                  <a:pt x="392240" y="641708"/>
                </a:lnTo>
                <a:lnTo>
                  <a:pt x="381450" y="658228"/>
                </a:lnTo>
                <a:lnTo>
                  <a:pt x="371295" y="674748"/>
                </a:lnTo>
                <a:lnTo>
                  <a:pt x="361775" y="691585"/>
                </a:lnTo>
                <a:lnTo>
                  <a:pt x="352254" y="709058"/>
                </a:lnTo>
                <a:lnTo>
                  <a:pt x="343369" y="726213"/>
                </a:lnTo>
                <a:lnTo>
                  <a:pt x="336387" y="741144"/>
                </a:lnTo>
                <a:lnTo>
                  <a:pt x="329088" y="756393"/>
                </a:lnTo>
                <a:lnTo>
                  <a:pt x="322741" y="771642"/>
                </a:lnTo>
                <a:lnTo>
                  <a:pt x="316711" y="786573"/>
                </a:lnTo>
                <a:lnTo>
                  <a:pt x="310365" y="801822"/>
                </a:lnTo>
                <a:lnTo>
                  <a:pt x="304652" y="817706"/>
                </a:lnTo>
                <a:lnTo>
                  <a:pt x="299257" y="832955"/>
                </a:lnTo>
                <a:lnTo>
                  <a:pt x="294180" y="848839"/>
                </a:lnTo>
                <a:lnTo>
                  <a:pt x="289420" y="864723"/>
                </a:lnTo>
                <a:lnTo>
                  <a:pt x="284977" y="880290"/>
                </a:lnTo>
                <a:lnTo>
                  <a:pt x="280851" y="896174"/>
                </a:lnTo>
                <a:lnTo>
                  <a:pt x="276726" y="912376"/>
                </a:lnTo>
                <a:lnTo>
                  <a:pt x="273235" y="927942"/>
                </a:lnTo>
                <a:lnTo>
                  <a:pt x="270062" y="944144"/>
                </a:lnTo>
                <a:lnTo>
                  <a:pt x="267523" y="960346"/>
                </a:lnTo>
                <a:lnTo>
                  <a:pt x="264667" y="976548"/>
                </a:lnTo>
                <a:lnTo>
                  <a:pt x="262128" y="992433"/>
                </a:lnTo>
                <a:lnTo>
                  <a:pt x="260224" y="1008634"/>
                </a:lnTo>
                <a:lnTo>
                  <a:pt x="258637" y="1024836"/>
                </a:lnTo>
                <a:lnTo>
                  <a:pt x="257050" y="1041038"/>
                </a:lnTo>
                <a:lnTo>
                  <a:pt x="256098" y="1057240"/>
                </a:lnTo>
                <a:lnTo>
                  <a:pt x="255464" y="1073760"/>
                </a:lnTo>
                <a:lnTo>
                  <a:pt x="254829" y="1089962"/>
                </a:lnTo>
                <a:lnTo>
                  <a:pt x="254829" y="1105846"/>
                </a:lnTo>
                <a:lnTo>
                  <a:pt x="254829" y="1122683"/>
                </a:lnTo>
                <a:lnTo>
                  <a:pt x="255464" y="1138568"/>
                </a:lnTo>
                <a:lnTo>
                  <a:pt x="256416" y="1155087"/>
                </a:lnTo>
                <a:lnTo>
                  <a:pt x="257050" y="1171289"/>
                </a:lnTo>
                <a:lnTo>
                  <a:pt x="258637" y="1187491"/>
                </a:lnTo>
                <a:lnTo>
                  <a:pt x="260224" y="1203693"/>
                </a:lnTo>
                <a:lnTo>
                  <a:pt x="262128" y="1219895"/>
                </a:lnTo>
                <a:lnTo>
                  <a:pt x="264667" y="1236097"/>
                </a:lnTo>
                <a:lnTo>
                  <a:pt x="267523" y="1251981"/>
                </a:lnTo>
                <a:lnTo>
                  <a:pt x="270379" y="1268183"/>
                </a:lnTo>
                <a:lnTo>
                  <a:pt x="273552" y="1284385"/>
                </a:lnTo>
                <a:lnTo>
                  <a:pt x="277361" y="1300269"/>
                </a:lnTo>
                <a:lnTo>
                  <a:pt x="281169" y="1316153"/>
                </a:lnTo>
                <a:lnTo>
                  <a:pt x="284977" y="1332038"/>
                </a:lnTo>
                <a:lnTo>
                  <a:pt x="289737" y="1347922"/>
                </a:lnTo>
                <a:lnTo>
                  <a:pt x="294497" y="1363488"/>
                </a:lnTo>
                <a:lnTo>
                  <a:pt x="299575" y="1379373"/>
                </a:lnTo>
                <a:lnTo>
                  <a:pt x="305287" y="1394622"/>
                </a:lnTo>
                <a:lnTo>
                  <a:pt x="310682" y="1410188"/>
                </a:lnTo>
                <a:lnTo>
                  <a:pt x="317029" y="1425437"/>
                </a:lnTo>
                <a:lnTo>
                  <a:pt x="323376" y="1440686"/>
                </a:lnTo>
                <a:lnTo>
                  <a:pt x="330040" y="1456252"/>
                </a:lnTo>
                <a:lnTo>
                  <a:pt x="337022" y="1471184"/>
                </a:lnTo>
                <a:lnTo>
                  <a:pt x="344003" y="1486115"/>
                </a:lnTo>
                <a:lnTo>
                  <a:pt x="351620" y="1501046"/>
                </a:lnTo>
                <a:lnTo>
                  <a:pt x="359553" y="1515660"/>
                </a:lnTo>
                <a:lnTo>
                  <a:pt x="367804" y="1530273"/>
                </a:lnTo>
                <a:lnTo>
                  <a:pt x="376373" y="1544887"/>
                </a:lnTo>
                <a:lnTo>
                  <a:pt x="384941" y="1558865"/>
                </a:lnTo>
                <a:lnTo>
                  <a:pt x="394461" y="1573161"/>
                </a:lnTo>
                <a:lnTo>
                  <a:pt x="403982" y="1587139"/>
                </a:lnTo>
                <a:lnTo>
                  <a:pt x="413819" y="1601117"/>
                </a:lnTo>
                <a:lnTo>
                  <a:pt x="423657" y="1614777"/>
                </a:lnTo>
                <a:lnTo>
                  <a:pt x="434130" y="1628120"/>
                </a:lnTo>
                <a:lnTo>
                  <a:pt x="444919" y="1641780"/>
                </a:lnTo>
                <a:lnTo>
                  <a:pt x="455709" y="1655123"/>
                </a:lnTo>
                <a:lnTo>
                  <a:pt x="466816" y="1668148"/>
                </a:lnTo>
                <a:lnTo>
                  <a:pt x="478558" y="1680856"/>
                </a:lnTo>
                <a:lnTo>
                  <a:pt x="490300" y="1693563"/>
                </a:lnTo>
                <a:lnTo>
                  <a:pt x="502676" y="1706270"/>
                </a:lnTo>
                <a:lnTo>
                  <a:pt x="512832" y="1716119"/>
                </a:lnTo>
                <a:lnTo>
                  <a:pt x="522987" y="1725967"/>
                </a:lnTo>
                <a:lnTo>
                  <a:pt x="533776" y="1735497"/>
                </a:lnTo>
                <a:lnTo>
                  <a:pt x="544249" y="1744710"/>
                </a:lnTo>
                <a:lnTo>
                  <a:pt x="555039" y="1753923"/>
                </a:lnTo>
                <a:lnTo>
                  <a:pt x="565511" y="1762818"/>
                </a:lnTo>
                <a:lnTo>
                  <a:pt x="587725" y="1780291"/>
                </a:lnTo>
                <a:lnTo>
                  <a:pt x="609939" y="1796811"/>
                </a:lnTo>
                <a:lnTo>
                  <a:pt x="633106" y="1812695"/>
                </a:lnTo>
                <a:lnTo>
                  <a:pt x="656589" y="1827626"/>
                </a:lnTo>
                <a:lnTo>
                  <a:pt x="680073" y="1841604"/>
                </a:lnTo>
                <a:lnTo>
                  <a:pt x="704509" y="1854629"/>
                </a:lnTo>
                <a:lnTo>
                  <a:pt x="728944" y="1867337"/>
                </a:lnTo>
                <a:lnTo>
                  <a:pt x="753697" y="1878774"/>
                </a:lnTo>
                <a:lnTo>
                  <a:pt x="778768" y="1889257"/>
                </a:lnTo>
                <a:lnTo>
                  <a:pt x="804155" y="1899741"/>
                </a:lnTo>
                <a:lnTo>
                  <a:pt x="829543" y="1908636"/>
                </a:lnTo>
                <a:lnTo>
                  <a:pt x="855566" y="1916896"/>
                </a:lnTo>
                <a:lnTo>
                  <a:pt x="881906" y="1923885"/>
                </a:lnTo>
                <a:lnTo>
                  <a:pt x="908245" y="1930556"/>
                </a:lnTo>
                <a:lnTo>
                  <a:pt x="934585" y="1936592"/>
                </a:lnTo>
                <a:lnTo>
                  <a:pt x="961242" y="1941357"/>
                </a:lnTo>
                <a:lnTo>
                  <a:pt x="988217" y="1945805"/>
                </a:lnTo>
                <a:lnTo>
                  <a:pt x="1014874" y="1948982"/>
                </a:lnTo>
                <a:lnTo>
                  <a:pt x="1042165" y="1951206"/>
                </a:lnTo>
                <a:lnTo>
                  <a:pt x="1068823" y="1952794"/>
                </a:lnTo>
                <a:lnTo>
                  <a:pt x="1095797" y="1953112"/>
                </a:lnTo>
                <a:lnTo>
                  <a:pt x="1123089" y="1953112"/>
                </a:lnTo>
                <a:lnTo>
                  <a:pt x="1150063" y="1951841"/>
                </a:lnTo>
                <a:lnTo>
                  <a:pt x="1177355" y="1950253"/>
                </a:lnTo>
                <a:lnTo>
                  <a:pt x="1204012" y="1947711"/>
                </a:lnTo>
                <a:lnTo>
                  <a:pt x="1231304" y="1944217"/>
                </a:lnTo>
                <a:lnTo>
                  <a:pt x="1257961" y="1939451"/>
                </a:lnTo>
                <a:lnTo>
                  <a:pt x="1284618" y="1934368"/>
                </a:lnTo>
                <a:lnTo>
                  <a:pt x="1311275" y="1928015"/>
                </a:lnTo>
                <a:lnTo>
                  <a:pt x="1258913" y="2147853"/>
                </a:lnTo>
                <a:lnTo>
                  <a:pt x="1246219" y="2200588"/>
                </a:lnTo>
                <a:lnTo>
                  <a:pt x="1220514" y="2203130"/>
                </a:lnTo>
                <a:lnTo>
                  <a:pt x="1195126" y="2205989"/>
                </a:lnTo>
                <a:lnTo>
                  <a:pt x="1169104" y="2207895"/>
                </a:lnTo>
                <a:lnTo>
                  <a:pt x="1143082" y="2209166"/>
                </a:lnTo>
                <a:lnTo>
                  <a:pt x="1117694" y="2209801"/>
                </a:lnTo>
                <a:lnTo>
                  <a:pt x="1091672" y="2209801"/>
                </a:lnTo>
                <a:lnTo>
                  <a:pt x="1065649" y="2209483"/>
                </a:lnTo>
                <a:lnTo>
                  <a:pt x="1039627" y="2208530"/>
                </a:lnTo>
                <a:lnTo>
                  <a:pt x="1013287" y="2206307"/>
                </a:lnTo>
                <a:lnTo>
                  <a:pt x="987265" y="2204083"/>
                </a:lnTo>
                <a:lnTo>
                  <a:pt x="961242" y="2201224"/>
                </a:lnTo>
                <a:lnTo>
                  <a:pt x="935537" y="2197411"/>
                </a:lnTo>
                <a:lnTo>
                  <a:pt x="909832" y="2193282"/>
                </a:lnTo>
                <a:lnTo>
                  <a:pt x="883810" y="2188199"/>
                </a:lnTo>
                <a:lnTo>
                  <a:pt x="857787" y="2182798"/>
                </a:lnTo>
                <a:lnTo>
                  <a:pt x="832400" y="2176762"/>
                </a:lnTo>
                <a:lnTo>
                  <a:pt x="832717" y="2174856"/>
                </a:lnTo>
                <a:lnTo>
                  <a:pt x="814946" y="2170091"/>
                </a:lnTo>
                <a:lnTo>
                  <a:pt x="797808" y="2165325"/>
                </a:lnTo>
                <a:lnTo>
                  <a:pt x="780037" y="2160242"/>
                </a:lnTo>
                <a:lnTo>
                  <a:pt x="762583" y="2154842"/>
                </a:lnTo>
                <a:lnTo>
                  <a:pt x="745446" y="2149441"/>
                </a:lnTo>
                <a:lnTo>
                  <a:pt x="727992" y="2143087"/>
                </a:lnTo>
                <a:lnTo>
                  <a:pt x="710856" y="2136734"/>
                </a:lnTo>
                <a:lnTo>
                  <a:pt x="693719" y="2130380"/>
                </a:lnTo>
                <a:lnTo>
                  <a:pt x="676900" y="2123391"/>
                </a:lnTo>
                <a:lnTo>
                  <a:pt x="660080" y="2116084"/>
                </a:lnTo>
                <a:lnTo>
                  <a:pt x="642943" y="2108777"/>
                </a:lnTo>
                <a:lnTo>
                  <a:pt x="626441" y="2100835"/>
                </a:lnTo>
                <a:lnTo>
                  <a:pt x="609939" y="2092893"/>
                </a:lnTo>
                <a:lnTo>
                  <a:pt x="593437" y="2084633"/>
                </a:lnTo>
                <a:lnTo>
                  <a:pt x="577253" y="2076056"/>
                </a:lnTo>
                <a:lnTo>
                  <a:pt x="561385" y="2067478"/>
                </a:lnTo>
                <a:lnTo>
                  <a:pt x="545201" y="2057948"/>
                </a:lnTo>
                <a:lnTo>
                  <a:pt x="529016" y="2048417"/>
                </a:lnTo>
                <a:lnTo>
                  <a:pt x="513149" y="2038887"/>
                </a:lnTo>
                <a:lnTo>
                  <a:pt x="497916" y="2028721"/>
                </a:lnTo>
                <a:lnTo>
                  <a:pt x="482049" y="2018555"/>
                </a:lnTo>
                <a:lnTo>
                  <a:pt x="466816" y="2007754"/>
                </a:lnTo>
                <a:lnTo>
                  <a:pt x="451901" y="1996952"/>
                </a:lnTo>
                <a:lnTo>
                  <a:pt x="436668" y="1985833"/>
                </a:lnTo>
                <a:lnTo>
                  <a:pt x="422070" y="1974397"/>
                </a:lnTo>
                <a:lnTo>
                  <a:pt x="407155" y="1962642"/>
                </a:lnTo>
                <a:lnTo>
                  <a:pt x="392557" y="1950888"/>
                </a:lnTo>
                <a:lnTo>
                  <a:pt x="378277" y="1938498"/>
                </a:lnTo>
                <a:lnTo>
                  <a:pt x="364313" y="1926109"/>
                </a:lnTo>
                <a:lnTo>
                  <a:pt x="350033" y="1913083"/>
                </a:lnTo>
                <a:lnTo>
                  <a:pt x="336387" y="1900058"/>
                </a:lnTo>
                <a:lnTo>
                  <a:pt x="322424" y="1886716"/>
                </a:lnTo>
                <a:lnTo>
                  <a:pt x="305604" y="1869243"/>
                </a:lnTo>
                <a:lnTo>
                  <a:pt x="289420" y="1852088"/>
                </a:lnTo>
                <a:lnTo>
                  <a:pt x="273235" y="1833980"/>
                </a:lnTo>
                <a:lnTo>
                  <a:pt x="258002" y="1815554"/>
                </a:lnTo>
                <a:lnTo>
                  <a:pt x="242452" y="1797446"/>
                </a:lnTo>
                <a:lnTo>
                  <a:pt x="228172" y="1779020"/>
                </a:lnTo>
                <a:lnTo>
                  <a:pt x="213891" y="1760277"/>
                </a:lnTo>
                <a:lnTo>
                  <a:pt x="200245" y="1741216"/>
                </a:lnTo>
                <a:lnTo>
                  <a:pt x="187234" y="1721837"/>
                </a:lnTo>
                <a:lnTo>
                  <a:pt x="174223" y="1702141"/>
                </a:lnTo>
                <a:lnTo>
                  <a:pt x="161846" y="1682444"/>
                </a:lnTo>
                <a:lnTo>
                  <a:pt x="150105" y="1662748"/>
                </a:lnTo>
                <a:lnTo>
                  <a:pt x="138363" y="1642734"/>
                </a:lnTo>
                <a:lnTo>
                  <a:pt x="127573" y="1622402"/>
                </a:lnTo>
                <a:lnTo>
                  <a:pt x="117101" y="1602388"/>
                </a:lnTo>
                <a:lnTo>
                  <a:pt x="106946" y="1581420"/>
                </a:lnTo>
                <a:lnTo>
                  <a:pt x="97425" y="1560453"/>
                </a:lnTo>
                <a:lnTo>
                  <a:pt x="87905" y="1539486"/>
                </a:lnTo>
                <a:lnTo>
                  <a:pt x="79336" y="1518836"/>
                </a:lnTo>
                <a:lnTo>
                  <a:pt x="71085" y="1497551"/>
                </a:lnTo>
                <a:lnTo>
                  <a:pt x="63152" y="1476267"/>
                </a:lnTo>
                <a:lnTo>
                  <a:pt x="56170" y="1454664"/>
                </a:lnTo>
                <a:lnTo>
                  <a:pt x="49189" y="1432744"/>
                </a:lnTo>
                <a:lnTo>
                  <a:pt x="42842" y="1411141"/>
                </a:lnTo>
                <a:lnTo>
                  <a:pt x="36495" y="1389539"/>
                </a:lnTo>
                <a:lnTo>
                  <a:pt x="31100" y="1367618"/>
                </a:lnTo>
                <a:lnTo>
                  <a:pt x="25705" y="1345380"/>
                </a:lnTo>
                <a:lnTo>
                  <a:pt x="21262" y="1323460"/>
                </a:lnTo>
                <a:lnTo>
                  <a:pt x="17137" y="1301222"/>
                </a:lnTo>
                <a:lnTo>
                  <a:pt x="13328" y="1278984"/>
                </a:lnTo>
                <a:lnTo>
                  <a:pt x="10155" y="1256746"/>
                </a:lnTo>
                <a:lnTo>
                  <a:pt x="7299" y="1234508"/>
                </a:lnTo>
                <a:lnTo>
                  <a:pt x="5077" y="1211953"/>
                </a:lnTo>
                <a:lnTo>
                  <a:pt x="2856" y="1189397"/>
                </a:lnTo>
                <a:lnTo>
                  <a:pt x="1587" y="1167159"/>
                </a:lnTo>
                <a:lnTo>
                  <a:pt x="317" y="1144604"/>
                </a:lnTo>
                <a:lnTo>
                  <a:pt x="0" y="1122048"/>
                </a:lnTo>
                <a:lnTo>
                  <a:pt x="0" y="1099810"/>
                </a:lnTo>
                <a:lnTo>
                  <a:pt x="0" y="1077254"/>
                </a:lnTo>
                <a:lnTo>
                  <a:pt x="635" y="1054699"/>
                </a:lnTo>
                <a:lnTo>
                  <a:pt x="2221" y="1032461"/>
                </a:lnTo>
                <a:lnTo>
                  <a:pt x="3808" y="1009905"/>
                </a:lnTo>
                <a:lnTo>
                  <a:pt x="5712" y="987350"/>
                </a:lnTo>
                <a:lnTo>
                  <a:pt x="8568" y="965429"/>
                </a:lnTo>
                <a:lnTo>
                  <a:pt x="11742" y="942874"/>
                </a:lnTo>
                <a:lnTo>
                  <a:pt x="14915" y="920636"/>
                </a:lnTo>
                <a:lnTo>
                  <a:pt x="19041" y="898398"/>
                </a:lnTo>
                <a:lnTo>
                  <a:pt x="23484" y="876478"/>
                </a:lnTo>
                <a:lnTo>
                  <a:pt x="28244" y="854240"/>
                </a:lnTo>
                <a:lnTo>
                  <a:pt x="33639" y="832319"/>
                </a:lnTo>
                <a:lnTo>
                  <a:pt x="39351" y="810717"/>
                </a:lnTo>
                <a:lnTo>
                  <a:pt x="45380" y="788479"/>
                </a:lnTo>
                <a:lnTo>
                  <a:pt x="52045" y="766876"/>
                </a:lnTo>
                <a:lnTo>
                  <a:pt x="59344" y="745591"/>
                </a:lnTo>
                <a:lnTo>
                  <a:pt x="66643" y="723989"/>
                </a:lnTo>
                <a:lnTo>
                  <a:pt x="74894" y="702704"/>
                </a:lnTo>
                <a:lnTo>
                  <a:pt x="83145" y="681737"/>
                </a:lnTo>
                <a:lnTo>
                  <a:pt x="92348" y="660452"/>
                </a:lnTo>
                <a:lnTo>
                  <a:pt x="101868" y="639802"/>
                </a:lnTo>
                <a:lnTo>
                  <a:pt x="111706" y="619153"/>
                </a:lnTo>
                <a:lnTo>
                  <a:pt x="121861" y="598821"/>
                </a:lnTo>
                <a:lnTo>
                  <a:pt x="132333" y="578171"/>
                </a:lnTo>
                <a:lnTo>
                  <a:pt x="143758" y="558157"/>
                </a:lnTo>
                <a:lnTo>
                  <a:pt x="155182" y="538143"/>
                </a:lnTo>
                <a:lnTo>
                  <a:pt x="165337" y="521623"/>
                </a:lnTo>
                <a:lnTo>
                  <a:pt x="175810" y="505422"/>
                </a:lnTo>
                <a:lnTo>
                  <a:pt x="186282" y="489220"/>
                </a:lnTo>
                <a:lnTo>
                  <a:pt x="197389" y="473018"/>
                </a:lnTo>
                <a:lnTo>
                  <a:pt x="208814" y="457451"/>
                </a:lnTo>
                <a:lnTo>
                  <a:pt x="220238" y="441567"/>
                </a:lnTo>
                <a:lnTo>
                  <a:pt x="231980" y="425683"/>
                </a:lnTo>
                <a:lnTo>
                  <a:pt x="244039" y="410434"/>
                </a:lnTo>
                <a:lnTo>
                  <a:pt x="41255" y="207115"/>
                </a:lnTo>
                <a:lnTo>
                  <a:pt x="799395" y="26988"/>
                </a:lnTo>
                <a:close/>
                <a:moveTo>
                  <a:pt x="1115113" y="0"/>
                </a:moveTo>
                <a:lnTo>
                  <a:pt x="1141155" y="953"/>
                </a:lnTo>
                <a:lnTo>
                  <a:pt x="1167196" y="1906"/>
                </a:lnTo>
                <a:lnTo>
                  <a:pt x="1193555" y="3494"/>
                </a:lnTo>
                <a:lnTo>
                  <a:pt x="1219596" y="6035"/>
                </a:lnTo>
                <a:lnTo>
                  <a:pt x="1245320" y="9212"/>
                </a:lnTo>
                <a:lnTo>
                  <a:pt x="1271044" y="12706"/>
                </a:lnTo>
                <a:lnTo>
                  <a:pt x="1297085" y="17152"/>
                </a:lnTo>
                <a:lnTo>
                  <a:pt x="1323126" y="21599"/>
                </a:lnTo>
                <a:lnTo>
                  <a:pt x="1348532" y="27317"/>
                </a:lnTo>
                <a:lnTo>
                  <a:pt x="1374574" y="33670"/>
                </a:lnTo>
                <a:lnTo>
                  <a:pt x="1392676" y="38434"/>
                </a:lnTo>
                <a:lnTo>
                  <a:pt x="1410460" y="42881"/>
                </a:lnTo>
                <a:lnTo>
                  <a:pt x="1428244" y="48599"/>
                </a:lnTo>
                <a:lnTo>
                  <a:pt x="1445711" y="53999"/>
                </a:lnTo>
                <a:lnTo>
                  <a:pt x="1463495" y="60034"/>
                </a:lnTo>
                <a:lnTo>
                  <a:pt x="1480962" y="66387"/>
                </a:lnTo>
                <a:lnTo>
                  <a:pt x="1498746" y="72422"/>
                </a:lnTo>
                <a:lnTo>
                  <a:pt x="1515578" y="79092"/>
                </a:lnTo>
                <a:lnTo>
                  <a:pt x="1532727" y="86398"/>
                </a:lnTo>
                <a:lnTo>
                  <a:pt x="1549876" y="93703"/>
                </a:lnTo>
                <a:lnTo>
                  <a:pt x="1566708" y="101327"/>
                </a:lnTo>
                <a:lnTo>
                  <a:pt x="1583222" y="109585"/>
                </a:lnTo>
                <a:lnTo>
                  <a:pt x="1600053" y="117526"/>
                </a:lnTo>
                <a:lnTo>
                  <a:pt x="1616250" y="126103"/>
                </a:lnTo>
                <a:lnTo>
                  <a:pt x="1632764" y="134679"/>
                </a:lnTo>
                <a:lnTo>
                  <a:pt x="1648960" y="143890"/>
                </a:lnTo>
                <a:lnTo>
                  <a:pt x="1665157" y="152784"/>
                </a:lnTo>
                <a:lnTo>
                  <a:pt x="1681035" y="162631"/>
                </a:lnTo>
                <a:lnTo>
                  <a:pt x="1696597" y="172478"/>
                </a:lnTo>
                <a:lnTo>
                  <a:pt x="1712158" y="182325"/>
                </a:lnTo>
                <a:lnTo>
                  <a:pt x="1727402" y="193124"/>
                </a:lnTo>
                <a:lnTo>
                  <a:pt x="1742645" y="203606"/>
                </a:lnTo>
                <a:lnTo>
                  <a:pt x="1757572" y="214406"/>
                </a:lnTo>
                <a:lnTo>
                  <a:pt x="1772498" y="225206"/>
                </a:lnTo>
                <a:lnTo>
                  <a:pt x="1787106" y="236641"/>
                </a:lnTo>
                <a:lnTo>
                  <a:pt x="1801715" y="248711"/>
                </a:lnTo>
                <a:lnTo>
                  <a:pt x="1816323" y="260464"/>
                </a:lnTo>
                <a:lnTo>
                  <a:pt x="1830614" y="272534"/>
                </a:lnTo>
                <a:lnTo>
                  <a:pt x="1844270" y="284922"/>
                </a:lnTo>
                <a:lnTo>
                  <a:pt x="1857926" y="297310"/>
                </a:lnTo>
                <a:lnTo>
                  <a:pt x="1871582" y="310333"/>
                </a:lnTo>
                <a:lnTo>
                  <a:pt x="1884920" y="323356"/>
                </a:lnTo>
                <a:lnTo>
                  <a:pt x="1901751" y="340826"/>
                </a:lnTo>
                <a:lnTo>
                  <a:pt x="1918265" y="358296"/>
                </a:lnTo>
                <a:lnTo>
                  <a:pt x="1934144" y="376084"/>
                </a:lnTo>
                <a:lnTo>
                  <a:pt x="1949706" y="394190"/>
                </a:lnTo>
                <a:lnTo>
                  <a:pt x="1964632" y="412295"/>
                </a:lnTo>
                <a:lnTo>
                  <a:pt x="1979240" y="431036"/>
                </a:lnTo>
                <a:lnTo>
                  <a:pt x="1993531" y="449776"/>
                </a:lnTo>
                <a:lnTo>
                  <a:pt x="2007187" y="468835"/>
                </a:lnTo>
                <a:lnTo>
                  <a:pt x="2020525" y="487893"/>
                </a:lnTo>
                <a:lnTo>
                  <a:pt x="2033228" y="507587"/>
                </a:lnTo>
                <a:lnTo>
                  <a:pt x="2045931" y="527280"/>
                </a:lnTo>
                <a:lnTo>
                  <a:pt x="2057682" y="546974"/>
                </a:lnTo>
                <a:lnTo>
                  <a:pt x="2069114" y="567303"/>
                </a:lnTo>
                <a:lnTo>
                  <a:pt x="2080230" y="587314"/>
                </a:lnTo>
                <a:lnTo>
                  <a:pt x="2090710" y="607643"/>
                </a:lnTo>
                <a:lnTo>
                  <a:pt x="2100555" y="628607"/>
                </a:lnTo>
                <a:lnTo>
                  <a:pt x="2110399" y="648936"/>
                </a:lnTo>
                <a:lnTo>
                  <a:pt x="2119609" y="670218"/>
                </a:lnTo>
                <a:lnTo>
                  <a:pt x="2128184" y="691182"/>
                </a:lnTo>
                <a:lnTo>
                  <a:pt x="2136441" y="712464"/>
                </a:lnTo>
                <a:lnTo>
                  <a:pt x="2144380" y="733745"/>
                </a:lnTo>
                <a:lnTo>
                  <a:pt x="2151684" y="755345"/>
                </a:lnTo>
                <a:lnTo>
                  <a:pt x="2158354" y="776627"/>
                </a:lnTo>
                <a:lnTo>
                  <a:pt x="2165023" y="798544"/>
                </a:lnTo>
                <a:lnTo>
                  <a:pt x="2171057" y="820461"/>
                </a:lnTo>
                <a:lnTo>
                  <a:pt x="2176455" y="842378"/>
                </a:lnTo>
                <a:lnTo>
                  <a:pt x="2181537" y="863977"/>
                </a:lnTo>
                <a:lnTo>
                  <a:pt x="2186300" y="886530"/>
                </a:lnTo>
                <a:lnTo>
                  <a:pt x="2190429" y="908447"/>
                </a:lnTo>
                <a:lnTo>
                  <a:pt x="2194240" y="930681"/>
                </a:lnTo>
                <a:lnTo>
                  <a:pt x="2197416" y="952916"/>
                </a:lnTo>
                <a:lnTo>
                  <a:pt x="2200591" y="975151"/>
                </a:lnTo>
                <a:lnTo>
                  <a:pt x="2202814" y="997703"/>
                </a:lnTo>
                <a:lnTo>
                  <a:pt x="2204402" y="1019938"/>
                </a:lnTo>
                <a:lnTo>
                  <a:pt x="2205990" y="1042490"/>
                </a:lnTo>
                <a:lnTo>
                  <a:pt x="2207260" y="1065043"/>
                </a:lnTo>
                <a:lnTo>
                  <a:pt x="2207578" y="1087277"/>
                </a:lnTo>
                <a:lnTo>
                  <a:pt x="2208213" y="1109830"/>
                </a:lnTo>
                <a:lnTo>
                  <a:pt x="2207578" y="1132382"/>
                </a:lnTo>
                <a:lnTo>
                  <a:pt x="2206943" y="1154617"/>
                </a:lnTo>
                <a:lnTo>
                  <a:pt x="2205673" y="1177169"/>
                </a:lnTo>
                <a:lnTo>
                  <a:pt x="2203767" y="1199721"/>
                </a:lnTo>
                <a:lnTo>
                  <a:pt x="2201862" y="1221956"/>
                </a:lnTo>
                <a:lnTo>
                  <a:pt x="2199003" y="1244508"/>
                </a:lnTo>
                <a:lnTo>
                  <a:pt x="2195828" y="1267061"/>
                </a:lnTo>
                <a:lnTo>
                  <a:pt x="2192652" y="1288978"/>
                </a:lnTo>
                <a:lnTo>
                  <a:pt x="2188841" y="1310895"/>
                </a:lnTo>
                <a:lnTo>
                  <a:pt x="2184077" y="1333447"/>
                </a:lnTo>
                <a:lnTo>
                  <a:pt x="2179314" y="1355047"/>
                </a:lnTo>
                <a:lnTo>
                  <a:pt x="2173915" y="1377281"/>
                </a:lnTo>
                <a:lnTo>
                  <a:pt x="2168198" y="1399198"/>
                </a:lnTo>
                <a:lnTo>
                  <a:pt x="2162165" y="1420798"/>
                </a:lnTo>
                <a:lnTo>
                  <a:pt x="2155178" y="1442397"/>
                </a:lnTo>
                <a:lnTo>
                  <a:pt x="2148191" y="1464314"/>
                </a:lnTo>
                <a:lnTo>
                  <a:pt x="2140887" y="1485596"/>
                </a:lnTo>
                <a:lnTo>
                  <a:pt x="2132630" y="1506878"/>
                </a:lnTo>
                <a:lnTo>
                  <a:pt x="2124055" y="1527842"/>
                </a:lnTo>
                <a:lnTo>
                  <a:pt x="2115163" y="1548806"/>
                </a:lnTo>
                <a:lnTo>
                  <a:pt x="2105636" y="1569770"/>
                </a:lnTo>
                <a:lnTo>
                  <a:pt x="2095791" y="1590735"/>
                </a:lnTo>
                <a:lnTo>
                  <a:pt x="2085628" y="1611063"/>
                </a:lnTo>
                <a:lnTo>
                  <a:pt x="2075148" y="1631710"/>
                </a:lnTo>
                <a:lnTo>
                  <a:pt x="2063716" y="1651721"/>
                </a:lnTo>
                <a:lnTo>
                  <a:pt x="2052283" y="1671732"/>
                </a:lnTo>
                <a:lnTo>
                  <a:pt x="2041803" y="1687932"/>
                </a:lnTo>
                <a:lnTo>
                  <a:pt x="2031640" y="1704449"/>
                </a:lnTo>
                <a:lnTo>
                  <a:pt x="2021160" y="1720649"/>
                </a:lnTo>
                <a:lnTo>
                  <a:pt x="2010045" y="1736848"/>
                </a:lnTo>
                <a:lnTo>
                  <a:pt x="1998930" y="1752413"/>
                </a:lnTo>
                <a:lnTo>
                  <a:pt x="1987180" y="1768295"/>
                </a:lnTo>
                <a:lnTo>
                  <a:pt x="1975429" y="1783541"/>
                </a:lnTo>
                <a:lnTo>
                  <a:pt x="1963044" y="1798788"/>
                </a:lnTo>
                <a:lnTo>
                  <a:pt x="2166293" y="2002394"/>
                </a:lnTo>
                <a:lnTo>
                  <a:pt x="1407602" y="2182813"/>
                </a:lnTo>
                <a:lnTo>
                  <a:pt x="1588303" y="1424292"/>
                </a:lnTo>
                <a:lnTo>
                  <a:pt x="1780755" y="1616463"/>
                </a:lnTo>
                <a:lnTo>
                  <a:pt x="1792823" y="1600899"/>
                </a:lnTo>
                <a:lnTo>
                  <a:pt x="1804255" y="1584699"/>
                </a:lnTo>
                <a:lnTo>
                  <a:pt x="1815053" y="1568182"/>
                </a:lnTo>
                <a:lnTo>
                  <a:pt x="1825851" y="1551665"/>
                </a:lnTo>
                <a:lnTo>
                  <a:pt x="1836013" y="1534830"/>
                </a:lnTo>
                <a:lnTo>
                  <a:pt x="1845540" y="1517678"/>
                </a:lnTo>
                <a:lnTo>
                  <a:pt x="1855068" y="1500525"/>
                </a:lnTo>
                <a:lnTo>
                  <a:pt x="1863960" y="1483055"/>
                </a:lnTo>
                <a:lnTo>
                  <a:pt x="1870946" y="1468126"/>
                </a:lnTo>
                <a:lnTo>
                  <a:pt x="1878251" y="1453197"/>
                </a:lnTo>
                <a:lnTo>
                  <a:pt x="1884602" y="1438268"/>
                </a:lnTo>
                <a:lnTo>
                  <a:pt x="1891271" y="1422704"/>
                </a:lnTo>
                <a:lnTo>
                  <a:pt x="1896988" y="1407457"/>
                </a:lnTo>
                <a:lnTo>
                  <a:pt x="1902704" y="1392210"/>
                </a:lnTo>
                <a:lnTo>
                  <a:pt x="1908103" y="1376328"/>
                </a:lnTo>
                <a:lnTo>
                  <a:pt x="1913184" y="1360764"/>
                </a:lnTo>
                <a:lnTo>
                  <a:pt x="1917948" y="1344882"/>
                </a:lnTo>
                <a:lnTo>
                  <a:pt x="1922712" y="1329000"/>
                </a:lnTo>
                <a:lnTo>
                  <a:pt x="1926522" y="1313436"/>
                </a:lnTo>
                <a:lnTo>
                  <a:pt x="1930651" y="1297554"/>
                </a:lnTo>
                <a:lnTo>
                  <a:pt x="1934144" y="1281354"/>
                </a:lnTo>
                <a:lnTo>
                  <a:pt x="1937320" y="1265473"/>
                </a:lnTo>
                <a:lnTo>
                  <a:pt x="1940496" y="1249591"/>
                </a:lnTo>
                <a:lnTo>
                  <a:pt x="1942719" y="1233391"/>
                </a:lnTo>
                <a:lnTo>
                  <a:pt x="1944942" y="1217191"/>
                </a:lnTo>
                <a:lnTo>
                  <a:pt x="1947165" y="1200992"/>
                </a:lnTo>
                <a:lnTo>
                  <a:pt x="1949070" y="1184475"/>
                </a:lnTo>
                <a:lnTo>
                  <a:pt x="1950341" y="1168593"/>
                </a:lnTo>
                <a:lnTo>
                  <a:pt x="1951293" y="1152393"/>
                </a:lnTo>
                <a:lnTo>
                  <a:pt x="1952246" y="1135876"/>
                </a:lnTo>
                <a:lnTo>
                  <a:pt x="1952564" y="1119676"/>
                </a:lnTo>
                <a:lnTo>
                  <a:pt x="1952564" y="1103477"/>
                </a:lnTo>
                <a:lnTo>
                  <a:pt x="1952564" y="1086960"/>
                </a:lnTo>
                <a:lnTo>
                  <a:pt x="1952246" y="1070760"/>
                </a:lnTo>
                <a:lnTo>
                  <a:pt x="1951293" y="1054560"/>
                </a:lnTo>
                <a:lnTo>
                  <a:pt x="1950341" y="1038043"/>
                </a:lnTo>
                <a:lnTo>
                  <a:pt x="1948753" y="1021844"/>
                </a:lnTo>
                <a:lnTo>
                  <a:pt x="1947165" y="1005962"/>
                </a:lnTo>
                <a:lnTo>
                  <a:pt x="1944942" y="989762"/>
                </a:lnTo>
                <a:lnTo>
                  <a:pt x="1942719" y="973563"/>
                </a:lnTo>
                <a:lnTo>
                  <a:pt x="1939861" y="957363"/>
                </a:lnTo>
                <a:lnTo>
                  <a:pt x="1937320" y="941163"/>
                </a:lnTo>
                <a:lnTo>
                  <a:pt x="1933509" y="925599"/>
                </a:lnTo>
                <a:lnTo>
                  <a:pt x="1930016" y="909400"/>
                </a:lnTo>
                <a:lnTo>
                  <a:pt x="1926522" y="893518"/>
                </a:lnTo>
                <a:lnTo>
                  <a:pt x="1922394" y="877318"/>
                </a:lnTo>
                <a:lnTo>
                  <a:pt x="1917948" y="861754"/>
                </a:lnTo>
                <a:lnTo>
                  <a:pt x="1912867" y="845872"/>
                </a:lnTo>
                <a:lnTo>
                  <a:pt x="1907785" y="830625"/>
                </a:lnTo>
                <a:lnTo>
                  <a:pt x="1902704" y="814743"/>
                </a:lnTo>
                <a:lnTo>
                  <a:pt x="1896670" y="799497"/>
                </a:lnTo>
                <a:lnTo>
                  <a:pt x="1890636" y="784250"/>
                </a:lnTo>
                <a:lnTo>
                  <a:pt x="1883967" y="768686"/>
                </a:lnTo>
                <a:lnTo>
                  <a:pt x="1877298" y="753757"/>
                </a:lnTo>
                <a:lnTo>
                  <a:pt x="1870629" y="738510"/>
                </a:lnTo>
                <a:lnTo>
                  <a:pt x="1863325" y="723899"/>
                </a:lnTo>
                <a:lnTo>
                  <a:pt x="1855703" y="708970"/>
                </a:lnTo>
                <a:lnTo>
                  <a:pt x="1847763" y="694358"/>
                </a:lnTo>
                <a:lnTo>
                  <a:pt x="1839506" y="679747"/>
                </a:lnTo>
                <a:lnTo>
                  <a:pt x="1830932" y="665135"/>
                </a:lnTo>
                <a:lnTo>
                  <a:pt x="1822357" y="650524"/>
                </a:lnTo>
                <a:lnTo>
                  <a:pt x="1813147" y="636548"/>
                </a:lnTo>
                <a:lnTo>
                  <a:pt x="1803620" y="622572"/>
                </a:lnTo>
                <a:lnTo>
                  <a:pt x="1793775" y="608913"/>
                </a:lnTo>
                <a:lnTo>
                  <a:pt x="1783613" y="595255"/>
                </a:lnTo>
                <a:lnTo>
                  <a:pt x="1773450" y="581279"/>
                </a:lnTo>
                <a:lnTo>
                  <a:pt x="1762653" y="567938"/>
                </a:lnTo>
                <a:lnTo>
                  <a:pt x="1751855" y="554915"/>
                </a:lnTo>
                <a:lnTo>
                  <a:pt x="1740422" y="541892"/>
                </a:lnTo>
                <a:lnTo>
                  <a:pt x="1728672" y="528868"/>
                </a:lnTo>
                <a:lnTo>
                  <a:pt x="1716604" y="516481"/>
                </a:lnTo>
                <a:lnTo>
                  <a:pt x="1704536" y="503775"/>
                </a:lnTo>
                <a:lnTo>
                  <a:pt x="1694374" y="493611"/>
                </a:lnTo>
                <a:lnTo>
                  <a:pt x="1683576" y="483764"/>
                </a:lnTo>
                <a:lnTo>
                  <a:pt x="1673414" y="473917"/>
                </a:lnTo>
                <a:lnTo>
                  <a:pt x="1662298" y="464388"/>
                </a:lnTo>
                <a:lnTo>
                  <a:pt x="1651818" y="455176"/>
                </a:lnTo>
                <a:lnTo>
                  <a:pt x="1640703" y="445965"/>
                </a:lnTo>
                <a:lnTo>
                  <a:pt x="1629270" y="437071"/>
                </a:lnTo>
                <a:lnTo>
                  <a:pt x="1618155" y="428177"/>
                </a:lnTo>
                <a:lnTo>
                  <a:pt x="1607040" y="419918"/>
                </a:lnTo>
                <a:lnTo>
                  <a:pt x="1594972" y="411342"/>
                </a:lnTo>
                <a:lnTo>
                  <a:pt x="1583539" y="403401"/>
                </a:lnTo>
                <a:lnTo>
                  <a:pt x="1571789" y="395460"/>
                </a:lnTo>
                <a:lnTo>
                  <a:pt x="1559721" y="387519"/>
                </a:lnTo>
                <a:lnTo>
                  <a:pt x="1547971" y="380213"/>
                </a:lnTo>
                <a:lnTo>
                  <a:pt x="1535585" y="372590"/>
                </a:lnTo>
                <a:lnTo>
                  <a:pt x="1522882" y="365602"/>
                </a:lnTo>
                <a:lnTo>
                  <a:pt x="1510814" y="358296"/>
                </a:lnTo>
                <a:lnTo>
                  <a:pt x="1498111" y="351626"/>
                </a:lnTo>
                <a:lnTo>
                  <a:pt x="1485726" y="345591"/>
                </a:lnTo>
                <a:lnTo>
                  <a:pt x="1472705" y="339238"/>
                </a:lnTo>
                <a:lnTo>
                  <a:pt x="1460002" y="332885"/>
                </a:lnTo>
                <a:lnTo>
                  <a:pt x="1446981" y="326850"/>
                </a:lnTo>
                <a:lnTo>
                  <a:pt x="1433961" y="321450"/>
                </a:lnTo>
                <a:lnTo>
                  <a:pt x="1420622" y="316051"/>
                </a:lnTo>
                <a:lnTo>
                  <a:pt x="1407284" y="310651"/>
                </a:lnTo>
                <a:lnTo>
                  <a:pt x="1394263" y="305568"/>
                </a:lnTo>
                <a:lnTo>
                  <a:pt x="1380608" y="300804"/>
                </a:lnTo>
                <a:lnTo>
                  <a:pt x="1367269" y="296674"/>
                </a:lnTo>
                <a:lnTo>
                  <a:pt x="1353614" y="292228"/>
                </a:lnTo>
                <a:lnTo>
                  <a:pt x="1339958" y="288416"/>
                </a:lnTo>
                <a:lnTo>
                  <a:pt x="1326302" y="284287"/>
                </a:lnTo>
                <a:lnTo>
                  <a:pt x="1312329" y="280793"/>
                </a:lnTo>
                <a:lnTo>
                  <a:pt x="1286287" y="274440"/>
                </a:lnTo>
                <a:lnTo>
                  <a:pt x="1259928" y="269358"/>
                </a:lnTo>
                <a:lnTo>
                  <a:pt x="1234205" y="264593"/>
                </a:lnTo>
                <a:lnTo>
                  <a:pt x="1207528" y="261099"/>
                </a:lnTo>
                <a:lnTo>
                  <a:pt x="1181169" y="258558"/>
                </a:lnTo>
                <a:lnTo>
                  <a:pt x="1155446" y="256334"/>
                </a:lnTo>
                <a:lnTo>
                  <a:pt x="1129087" y="255381"/>
                </a:lnTo>
                <a:lnTo>
                  <a:pt x="1102410" y="254746"/>
                </a:lnTo>
                <a:lnTo>
                  <a:pt x="1076687" y="255699"/>
                </a:lnTo>
                <a:lnTo>
                  <a:pt x="1050328" y="256970"/>
                </a:lnTo>
                <a:lnTo>
                  <a:pt x="1024286" y="258875"/>
                </a:lnTo>
                <a:lnTo>
                  <a:pt x="998245" y="261417"/>
                </a:lnTo>
                <a:lnTo>
                  <a:pt x="972204" y="265546"/>
                </a:lnTo>
                <a:lnTo>
                  <a:pt x="946798" y="269993"/>
                </a:lnTo>
                <a:lnTo>
                  <a:pt x="921074" y="275075"/>
                </a:lnTo>
                <a:lnTo>
                  <a:pt x="895350" y="280793"/>
                </a:lnTo>
                <a:lnTo>
                  <a:pt x="947750" y="62257"/>
                </a:lnTo>
                <a:lnTo>
                  <a:pt x="960453" y="9847"/>
                </a:lnTo>
                <a:lnTo>
                  <a:pt x="986177" y="6670"/>
                </a:lnTo>
                <a:lnTo>
                  <a:pt x="1011583" y="4129"/>
                </a:lnTo>
                <a:lnTo>
                  <a:pt x="1037625" y="2541"/>
                </a:lnTo>
                <a:lnTo>
                  <a:pt x="1063666" y="953"/>
                </a:lnTo>
                <a:lnTo>
                  <a:pt x="1089072" y="635"/>
                </a:lnTo>
                <a:lnTo>
                  <a:pt x="1115113" y="0"/>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sz="2261">
              <a:solidFill>
                <a:srgbClr val="FFFFFF"/>
              </a:solidFill>
              <a:ea typeface="宋体" panose="02010600030101010101" pitchFamily="2" charset="-122"/>
            </a:endParaRPr>
          </a:p>
        </p:txBody>
      </p:sp>
      <p:sp>
        <p:nvSpPr>
          <p:cNvPr id="13" name="KSO_Shape">
            <a:extLst>
              <a:ext uri="{FF2B5EF4-FFF2-40B4-BE49-F238E27FC236}">
                <a16:creationId xmlns="" xmlns:a16="http://schemas.microsoft.com/office/drawing/2014/main" id="{226374DC-93F7-0146-AFE7-39F7CE1E6E0A}"/>
              </a:ext>
            </a:extLst>
          </p:cNvPr>
          <p:cNvSpPr>
            <a:spLocks/>
          </p:cNvSpPr>
          <p:nvPr/>
        </p:nvSpPr>
        <p:spPr bwMode="auto">
          <a:xfrm>
            <a:off x="6377407" y="3266744"/>
            <a:ext cx="449984" cy="366732"/>
          </a:xfrm>
          <a:custGeom>
            <a:avLst/>
            <a:gdLst>
              <a:gd name="T0" fmla="*/ 997933 w 2276475"/>
              <a:gd name="T1" fmla="*/ 1269676 h 1854200"/>
              <a:gd name="T2" fmla="*/ 1009889 w 2276475"/>
              <a:gd name="T3" fmla="*/ 1351750 h 1854200"/>
              <a:gd name="T4" fmla="*/ 835331 w 2276475"/>
              <a:gd name="T5" fmla="*/ 1523335 h 1854200"/>
              <a:gd name="T6" fmla="*/ 754028 w 2276475"/>
              <a:gd name="T7" fmla="*/ 1507399 h 1854200"/>
              <a:gd name="T8" fmla="*/ 721880 w 2276475"/>
              <a:gd name="T9" fmla="*/ 1430106 h 1854200"/>
              <a:gd name="T10" fmla="*/ 881029 w 2276475"/>
              <a:gd name="T11" fmla="*/ 1246568 h 1854200"/>
              <a:gd name="T12" fmla="*/ 816466 w 2276475"/>
              <a:gd name="T13" fmla="*/ 1096373 h 1854200"/>
              <a:gd name="T14" fmla="*/ 870136 w 2276475"/>
              <a:gd name="T15" fmla="*/ 1161507 h 1854200"/>
              <a:gd name="T16" fmla="*/ 845161 w 2276475"/>
              <a:gd name="T17" fmla="*/ 1241528 h 1854200"/>
              <a:gd name="T18" fmla="*/ 653598 w 2276475"/>
              <a:gd name="T19" fmla="*/ 1382962 h 1854200"/>
              <a:gd name="T20" fmla="*/ 586112 w 2276475"/>
              <a:gd name="T21" fmla="*/ 1332450 h 1854200"/>
              <a:gd name="T22" fmla="*/ 590629 w 2276475"/>
              <a:gd name="T23" fmla="*/ 1249770 h 1854200"/>
              <a:gd name="T24" fmla="*/ 774222 w 2276475"/>
              <a:gd name="T25" fmla="*/ 1090524 h 1854200"/>
              <a:gd name="T26" fmla="*/ 1453397 w 2276475"/>
              <a:gd name="T27" fmla="*/ 1042897 h 1854200"/>
              <a:gd name="T28" fmla="*/ 1567594 w 2276475"/>
              <a:gd name="T29" fmla="*/ 988687 h 1854200"/>
              <a:gd name="T30" fmla="*/ 1612210 w 2276475"/>
              <a:gd name="T31" fmla="*/ 1042897 h 1854200"/>
              <a:gd name="T32" fmla="*/ 1492172 w 2276475"/>
              <a:gd name="T33" fmla="*/ 1123415 h 1854200"/>
              <a:gd name="T34" fmla="*/ 1445165 w 2276475"/>
              <a:gd name="T35" fmla="*/ 1246981 h 1854200"/>
              <a:gd name="T36" fmla="*/ 1348762 w 2276475"/>
              <a:gd name="T37" fmla="*/ 1331219 h 1854200"/>
              <a:gd name="T38" fmla="*/ 1260061 w 2276475"/>
              <a:gd name="T39" fmla="*/ 1422897 h 1854200"/>
              <a:gd name="T40" fmla="*/ 1177203 w 2276475"/>
              <a:gd name="T41" fmla="*/ 1540352 h 1854200"/>
              <a:gd name="T42" fmla="*/ 1034856 w 2276475"/>
              <a:gd name="T43" fmla="*/ 1530785 h 1854200"/>
              <a:gd name="T44" fmla="*/ 1040433 w 2276475"/>
              <a:gd name="T45" fmla="*/ 1461163 h 1854200"/>
              <a:gd name="T46" fmla="*/ 1133649 w 2276475"/>
              <a:gd name="T47" fmla="*/ 1466211 h 1854200"/>
              <a:gd name="T48" fmla="*/ 1174281 w 2276475"/>
              <a:gd name="T49" fmla="*/ 1410407 h 1854200"/>
              <a:gd name="T50" fmla="*/ 1053977 w 2276475"/>
              <a:gd name="T51" fmla="*/ 1249107 h 1854200"/>
              <a:gd name="T52" fmla="*/ 1120371 w 2276475"/>
              <a:gd name="T53" fmla="*/ 1222799 h 1854200"/>
              <a:gd name="T54" fmla="*/ 1260061 w 2276475"/>
              <a:gd name="T55" fmla="*/ 1306771 h 1854200"/>
              <a:gd name="T56" fmla="*/ 1182515 w 2276475"/>
              <a:gd name="T57" fmla="*/ 1142016 h 1854200"/>
              <a:gd name="T58" fmla="*/ 1192606 w 2276475"/>
              <a:gd name="T59" fmla="*/ 1071330 h 1854200"/>
              <a:gd name="T60" fmla="*/ 1353012 w 2276475"/>
              <a:gd name="T61" fmla="*/ 1181876 h 1854200"/>
              <a:gd name="T62" fmla="*/ 1406126 w 2276475"/>
              <a:gd name="T63" fmla="*/ 1160617 h 1854200"/>
              <a:gd name="T64" fmla="*/ 1287150 w 2276475"/>
              <a:gd name="T65" fmla="*/ 1020309 h 1854200"/>
              <a:gd name="T66" fmla="*/ 1299632 w 2276475"/>
              <a:gd name="T67" fmla="*/ 958925 h 1854200"/>
              <a:gd name="T68" fmla="*/ 684418 w 2276475"/>
              <a:gd name="T69" fmla="*/ 952771 h 1854200"/>
              <a:gd name="T70" fmla="*/ 727726 w 2276475"/>
              <a:gd name="T71" fmla="*/ 1024821 h 1854200"/>
              <a:gd name="T72" fmla="*/ 579205 w 2276475"/>
              <a:gd name="T73" fmla="*/ 1213422 h 1854200"/>
              <a:gd name="T74" fmla="*/ 497372 w 2276475"/>
              <a:gd name="T75" fmla="*/ 1230110 h 1854200"/>
              <a:gd name="T76" fmla="*/ 437592 w 2276475"/>
              <a:gd name="T77" fmla="*/ 1170509 h 1854200"/>
              <a:gd name="T78" fmla="*/ 454330 w 2276475"/>
              <a:gd name="T79" fmla="*/ 1089189 h 1854200"/>
              <a:gd name="T80" fmla="*/ 497292 w 2276475"/>
              <a:gd name="T81" fmla="*/ 786922 h 1854200"/>
              <a:gd name="T82" fmla="*/ 571487 w 2276475"/>
              <a:gd name="T83" fmla="*/ 826799 h 1854200"/>
              <a:gd name="T84" fmla="*/ 579199 w 2276475"/>
              <a:gd name="T85" fmla="*/ 908948 h 1854200"/>
              <a:gd name="T86" fmla="*/ 401823 w 2276475"/>
              <a:gd name="T87" fmla="*/ 1078030 h 1854200"/>
              <a:gd name="T88" fmla="*/ 321246 w 2276475"/>
              <a:gd name="T89" fmla="*/ 1058091 h 1854200"/>
              <a:gd name="T90" fmla="*/ 293057 w 2276475"/>
              <a:gd name="T91" fmla="*/ 979133 h 1854200"/>
              <a:gd name="T92" fmla="*/ 455808 w 2276475"/>
              <a:gd name="T93" fmla="*/ 797290 h 1854200"/>
              <a:gd name="T94" fmla="*/ 383899 w 2276475"/>
              <a:gd name="T95" fmla="*/ 716565 h 1854200"/>
              <a:gd name="T96" fmla="*/ 369256 w 2276475"/>
              <a:gd name="T97" fmla="*/ 785065 h 1854200"/>
              <a:gd name="T98" fmla="*/ 0 w 2276475"/>
              <a:gd name="T99" fmla="*/ 428228 h 1854200"/>
              <a:gd name="T100" fmla="*/ 992885 w 2276475"/>
              <a:gd name="T101" fmla="*/ 138775 h 1854200"/>
              <a:gd name="T102" fmla="*/ 1742929 w 2276475"/>
              <a:gd name="T103" fmla="*/ 624953 h 1854200"/>
              <a:gd name="T104" fmla="*/ 1040444 w 2276475"/>
              <a:gd name="T105" fmla="*/ 471129 h 1854200"/>
              <a:gd name="T106" fmla="*/ 943201 w 2276475"/>
              <a:gd name="T107" fmla="*/ 518684 h 1854200"/>
              <a:gd name="T108" fmla="*/ 859508 w 2276475"/>
              <a:gd name="T109" fmla="*/ 657364 h 1854200"/>
              <a:gd name="T110" fmla="*/ 726397 w 2276475"/>
              <a:gd name="T111" fmla="*/ 703591 h 1854200"/>
              <a:gd name="T112" fmla="*/ 669540 w 2276475"/>
              <a:gd name="T113" fmla="*/ 600511 h 1854200"/>
              <a:gd name="T114" fmla="*/ 799728 w 2276475"/>
              <a:gd name="T115" fmla="*/ 287816 h 1854200"/>
              <a:gd name="T116" fmla="*/ 941872 w 2276475"/>
              <a:gd name="T117" fmla="*/ 140634 h 1854200"/>
              <a:gd name="T118" fmla="*/ 1894118 w 2276475"/>
              <a:gd name="T119" fmla="*/ 357920 h 1854200"/>
              <a:gd name="T120" fmla="*/ 1874478 w 2276475"/>
              <a:gd name="T121" fmla="*/ 459956 h 1854200"/>
              <a:gd name="T122" fmla="*/ 1736198 w 2276475"/>
              <a:gd name="T123" fmla="*/ 510974 h 1854200"/>
              <a:gd name="T124" fmla="*/ 1402841 w 2276475"/>
              <a:gd name="T125" fmla="*/ 103364 h 1854200"/>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854200">
                <a:moveTo>
                  <a:pt x="1106805" y="1473200"/>
                </a:moveTo>
                <a:lnTo>
                  <a:pt x="1111885" y="1473835"/>
                </a:lnTo>
                <a:lnTo>
                  <a:pt x="1116965" y="1474152"/>
                </a:lnTo>
                <a:lnTo>
                  <a:pt x="1122045" y="1474469"/>
                </a:lnTo>
                <a:lnTo>
                  <a:pt x="1127442" y="1475103"/>
                </a:lnTo>
                <a:lnTo>
                  <a:pt x="1132522" y="1476372"/>
                </a:lnTo>
                <a:lnTo>
                  <a:pt x="1137285" y="1477641"/>
                </a:lnTo>
                <a:lnTo>
                  <a:pt x="1142365" y="1479227"/>
                </a:lnTo>
                <a:lnTo>
                  <a:pt x="1147127" y="1481130"/>
                </a:lnTo>
                <a:lnTo>
                  <a:pt x="1151572" y="1483034"/>
                </a:lnTo>
                <a:lnTo>
                  <a:pt x="1156335" y="1485254"/>
                </a:lnTo>
                <a:lnTo>
                  <a:pt x="1160780" y="1487792"/>
                </a:lnTo>
                <a:lnTo>
                  <a:pt x="1165542" y="1490964"/>
                </a:lnTo>
                <a:lnTo>
                  <a:pt x="1169987" y="1493819"/>
                </a:lnTo>
                <a:lnTo>
                  <a:pt x="1173797" y="1496991"/>
                </a:lnTo>
                <a:lnTo>
                  <a:pt x="1178242" y="1500163"/>
                </a:lnTo>
                <a:lnTo>
                  <a:pt x="1182052" y="1504287"/>
                </a:lnTo>
                <a:lnTo>
                  <a:pt x="1185862" y="1508411"/>
                </a:lnTo>
                <a:lnTo>
                  <a:pt x="1189355" y="1512217"/>
                </a:lnTo>
                <a:lnTo>
                  <a:pt x="1192530" y="1516341"/>
                </a:lnTo>
                <a:lnTo>
                  <a:pt x="1195705" y="1520782"/>
                </a:lnTo>
                <a:lnTo>
                  <a:pt x="1198245" y="1525540"/>
                </a:lnTo>
                <a:lnTo>
                  <a:pt x="1200785" y="1529664"/>
                </a:lnTo>
                <a:lnTo>
                  <a:pt x="1203325" y="1534422"/>
                </a:lnTo>
                <a:lnTo>
                  <a:pt x="1205230" y="1539181"/>
                </a:lnTo>
                <a:lnTo>
                  <a:pt x="1207135" y="1543939"/>
                </a:lnTo>
                <a:lnTo>
                  <a:pt x="1208722" y="1549014"/>
                </a:lnTo>
                <a:lnTo>
                  <a:pt x="1209992" y="1553772"/>
                </a:lnTo>
                <a:lnTo>
                  <a:pt x="1211262" y="1558848"/>
                </a:lnTo>
                <a:lnTo>
                  <a:pt x="1211897" y="1563923"/>
                </a:lnTo>
                <a:lnTo>
                  <a:pt x="1212532" y="1568999"/>
                </a:lnTo>
                <a:lnTo>
                  <a:pt x="1212850" y="1574074"/>
                </a:lnTo>
                <a:lnTo>
                  <a:pt x="1212850" y="1579467"/>
                </a:lnTo>
                <a:lnTo>
                  <a:pt x="1212850" y="1584542"/>
                </a:lnTo>
                <a:lnTo>
                  <a:pt x="1212215" y="1589618"/>
                </a:lnTo>
                <a:lnTo>
                  <a:pt x="1211897" y="1594693"/>
                </a:lnTo>
                <a:lnTo>
                  <a:pt x="1210627" y="1599451"/>
                </a:lnTo>
                <a:lnTo>
                  <a:pt x="1209675" y="1604527"/>
                </a:lnTo>
                <a:lnTo>
                  <a:pt x="1208087" y="1609602"/>
                </a:lnTo>
                <a:lnTo>
                  <a:pt x="1206817" y="1614360"/>
                </a:lnTo>
                <a:lnTo>
                  <a:pt x="1204912" y="1619436"/>
                </a:lnTo>
                <a:lnTo>
                  <a:pt x="1202690" y="1624194"/>
                </a:lnTo>
                <a:lnTo>
                  <a:pt x="1200467" y="1628952"/>
                </a:lnTo>
                <a:lnTo>
                  <a:pt x="1197927" y="1633076"/>
                </a:lnTo>
                <a:lnTo>
                  <a:pt x="1195070" y="1637517"/>
                </a:lnTo>
                <a:lnTo>
                  <a:pt x="1191895" y="1642275"/>
                </a:lnTo>
                <a:lnTo>
                  <a:pt x="1188402" y="1646399"/>
                </a:lnTo>
                <a:lnTo>
                  <a:pt x="1184910" y="1650523"/>
                </a:lnTo>
                <a:lnTo>
                  <a:pt x="1181100" y="1654646"/>
                </a:lnTo>
                <a:lnTo>
                  <a:pt x="1042987" y="1792317"/>
                </a:lnTo>
                <a:lnTo>
                  <a:pt x="1039495" y="1795806"/>
                </a:lnTo>
                <a:lnTo>
                  <a:pt x="1035050" y="1799613"/>
                </a:lnTo>
                <a:lnTo>
                  <a:pt x="1031240" y="1802785"/>
                </a:lnTo>
                <a:lnTo>
                  <a:pt x="1026795" y="1806274"/>
                </a:lnTo>
                <a:lnTo>
                  <a:pt x="1022032" y="1808812"/>
                </a:lnTo>
                <a:lnTo>
                  <a:pt x="1017587" y="1811667"/>
                </a:lnTo>
                <a:lnTo>
                  <a:pt x="1012825" y="1813887"/>
                </a:lnTo>
                <a:lnTo>
                  <a:pt x="1008062" y="1816108"/>
                </a:lnTo>
                <a:lnTo>
                  <a:pt x="1002982" y="1817694"/>
                </a:lnTo>
                <a:lnTo>
                  <a:pt x="998220" y="1819280"/>
                </a:lnTo>
                <a:lnTo>
                  <a:pt x="993140" y="1820866"/>
                </a:lnTo>
                <a:lnTo>
                  <a:pt x="988060" y="1821818"/>
                </a:lnTo>
                <a:lnTo>
                  <a:pt x="983297" y="1822452"/>
                </a:lnTo>
                <a:lnTo>
                  <a:pt x="978217" y="1823404"/>
                </a:lnTo>
                <a:lnTo>
                  <a:pt x="973137" y="1823721"/>
                </a:lnTo>
                <a:lnTo>
                  <a:pt x="968057" y="1824038"/>
                </a:lnTo>
                <a:lnTo>
                  <a:pt x="962977" y="1823721"/>
                </a:lnTo>
                <a:lnTo>
                  <a:pt x="957897" y="1823404"/>
                </a:lnTo>
                <a:lnTo>
                  <a:pt x="952817" y="1822769"/>
                </a:lnTo>
                <a:lnTo>
                  <a:pt x="947737" y="1822135"/>
                </a:lnTo>
                <a:lnTo>
                  <a:pt x="942657" y="1821183"/>
                </a:lnTo>
                <a:lnTo>
                  <a:pt x="937894" y="1819597"/>
                </a:lnTo>
                <a:lnTo>
                  <a:pt x="932814" y="1818011"/>
                </a:lnTo>
                <a:lnTo>
                  <a:pt x="928052" y="1816425"/>
                </a:lnTo>
                <a:lnTo>
                  <a:pt x="923289" y="1814205"/>
                </a:lnTo>
                <a:lnTo>
                  <a:pt x="918527" y="1811984"/>
                </a:lnTo>
                <a:lnTo>
                  <a:pt x="914082" y="1809446"/>
                </a:lnTo>
                <a:lnTo>
                  <a:pt x="909319" y="1806591"/>
                </a:lnTo>
                <a:lnTo>
                  <a:pt x="904874" y="1803737"/>
                </a:lnTo>
                <a:lnTo>
                  <a:pt x="901064" y="1800247"/>
                </a:lnTo>
                <a:lnTo>
                  <a:pt x="896937" y="1796758"/>
                </a:lnTo>
                <a:lnTo>
                  <a:pt x="892809" y="1792951"/>
                </a:lnTo>
                <a:lnTo>
                  <a:pt x="888999" y="1789145"/>
                </a:lnTo>
                <a:lnTo>
                  <a:pt x="885507" y="1785021"/>
                </a:lnTo>
                <a:lnTo>
                  <a:pt x="882332" y="1780897"/>
                </a:lnTo>
                <a:lnTo>
                  <a:pt x="879157" y="1776773"/>
                </a:lnTo>
                <a:lnTo>
                  <a:pt x="876617" y="1772015"/>
                </a:lnTo>
                <a:lnTo>
                  <a:pt x="874077" y="1767574"/>
                </a:lnTo>
                <a:lnTo>
                  <a:pt x="871854" y="1762816"/>
                </a:lnTo>
                <a:lnTo>
                  <a:pt x="869632" y="1758058"/>
                </a:lnTo>
                <a:lnTo>
                  <a:pt x="867727" y="1753300"/>
                </a:lnTo>
                <a:lnTo>
                  <a:pt x="866457" y="1748224"/>
                </a:lnTo>
                <a:lnTo>
                  <a:pt x="864869" y="1743466"/>
                </a:lnTo>
                <a:lnTo>
                  <a:pt x="863917" y="1738391"/>
                </a:lnTo>
                <a:lnTo>
                  <a:pt x="862964" y="1733315"/>
                </a:lnTo>
                <a:lnTo>
                  <a:pt x="862329" y="1728240"/>
                </a:lnTo>
                <a:lnTo>
                  <a:pt x="862012" y="1723164"/>
                </a:lnTo>
                <a:lnTo>
                  <a:pt x="862012" y="1718089"/>
                </a:lnTo>
                <a:lnTo>
                  <a:pt x="862329" y="1713014"/>
                </a:lnTo>
                <a:lnTo>
                  <a:pt x="862647" y="1707938"/>
                </a:lnTo>
                <a:lnTo>
                  <a:pt x="862964" y="1702863"/>
                </a:lnTo>
                <a:lnTo>
                  <a:pt x="864234" y="1697787"/>
                </a:lnTo>
                <a:lnTo>
                  <a:pt x="865187" y="1693029"/>
                </a:lnTo>
                <a:lnTo>
                  <a:pt x="866774" y="1687954"/>
                </a:lnTo>
                <a:lnTo>
                  <a:pt x="868044" y="1683196"/>
                </a:lnTo>
                <a:lnTo>
                  <a:pt x="869949" y="1678120"/>
                </a:lnTo>
                <a:lnTo>
                  <a:pt x="872172" y="1673362"/>
                </a:lnTo>
                <a:lnTo>
                  <a:pt x="874394" y="1668604"/>
                </a:lnTo>
                <a:lnTo>
                  <a:pt x="876934" y="1664163"/>
                </a:lnTo>
                <a:lnTo>
                  <a:pt x="879792" y="1659404"/>
                </a:lnTo>
                <a:lnTo>
                  <a:pt x="882967" y="1654964"/>
                </a:lnTo>
                <a:lnTo>
                  <a:pt x="886459" y="1651157"/>
                </a:lnTo>
                <a:lnTo>
                  <a:pt x="889634" y="1646716"/>
                </a:lnTo>
                <a:lnTo>
                  <a:pt x="893762" y="1642592"/>
                </a:lnTo>
                <a:lnTo>
                  <a:pt x="1031557" y="1504921"/>
                </a:lnTo>
                <a:lnTo>
                  <a:pt x="1035367" y="1501115"/>
                </a:lnTo>
                <a:lnTo>
                  <a:pt x="1039812" y="1497626"/>
                </a:lnTo>
                <a:lnTo>
                  <a:pt x="1043940" y="1494453"/>
                </a:lnTo>
                <a:lnTo>
                  <a:pt x="1048067" y="1491281"/>
                </a:lnTo>
                <a:lnTo>
                  <a:pt x="1052830" y="1488744"/>
                </a:lnTo>
                <a:lnTo>
                  <a:pt x="1057275" y="1485889"/>
                </a:lnTo>
                <a:lnTo>
                  <a:pt x="1062037" y="1483668"/>
                </a:lnTo>
                <a:lnTo>
                  <a:pt x="1066800" y="1481448"/>
                </a:lnTo>
                <a:lnTo>
                  <a:pt x="1071880" y="1479544"/>
                </a:lnTo>
                <a:lnTo>
                  <a:pt x="1076642" y="1477958"/>
                </a:lnTo>
                <a:lnTo>
                  <a:pt x="1081722" y="1476689"/>
                </a:lnTo>
                <a:lnTo>
                  <a:pt x="1086485" y="1475421"/>
                </a:lnTo>
                <a:lnTo>
                  <a:pt x="1091565" y="1474786"/>
                </a:lnTo>
                <a:lnTo>
                  <a:pt x="1096645" y="1474152"/>
                </a:lnTo>
                <a:lnTo>
                  <a:pt x="1101725" y="1473835"/>
                </a:lnTo>
                <a:lnTo>
                  <a:pt x="1106805" y="1473200"/>
                </a:lnTo>
                <a:close/>
                <a:moveTo>
                  <a:pt x="935355" y="1301750"/>
                </a:moveTo>
                <a:lnTo>
                  <a:pt x="940752" y="1302068"/>
                </a:lnTo>
                <a:lnTo>
                  <a:pt x="945832" y="1302385"/>
                </a:lnTo>
                <a:lnTo>
                  <a:pt x="950912" y="1302703"/>
                </a:lnTo>
                <a:lnTo>
                  <a:pt x="955992" y="1303338"/>
                </a:lnTo>
                <a:lnTo>
                  <a:pt x="961072" y="1304608"/>
                </a:lnTo>
                <a:lnTo>
                  <a:pt x="965835" y="1305878"/>
                </a:lnTo>
                <a:lnTo>
                  <a:pt x="970915" y="1307465"/>
                </a:lnTo>
                <a:lnTo>
                  <a:pt x="975677" y="1309370"/>
                </a:lnTo>
                <a:lnTo>
                  <a:pt x="980440" y="1311593"/>
                </a:lnTo>
                <a:lnTo>
                  <a:pt x="985202" y="1313815"/>
                </a:lnTo>
                <a:lnTo>
                  <a:pt x="989647" y="1316355"/>
                </a:lnTo>
                <a:lnTo>
                  <a:pt x="994092" y="1318895"/>
                </a:lnTo>
                <a:lnTo>
                  <a:pt x="998537" y="1322070"/>
                </a:lnTo>
                <a:lnTo>
                  <a:pt x="1002665" y="1325245"/>
                </a:lnTo>
                <a:lnTo>
                  <a:pt x="1006792" y="1328738"/>
                </a:lnTo>
                <a:lnTo>
                  <a:pt x="1010602" y="1332230"/>
                </a:lnTo>
                <a:lnTo>
                  <a:pt x="1014730" y="1336358"/>
                </a:lnTo>
                <a:lnTo>
                  <a:pt x="1017905" y="1340803"/>
                </a:lnTo>
                <a:lnTo>
                  <a:pt x="1021080" y="1344613"/>
                </a:lnTo>
                <a:lnTo>
                  <a:pt x="1024572" y="1349058"/>
                </a:lnTo>
                <a:lnTo>
                  <a:pt x="1027112" y="1353503"/>
                </a:lnTo>
                <a:lnTo>
                  <a:pt x="1029652" y="1358265"/>
                </a:lnTo>
                <a:lnTo>
                  <a:pt x="1031875" y="1363028"/>
                </a:lnTo>
                <a:lnTo>
                  <a:pt x="1033780" y="1367473"/>
                </a:lnTo>
                <a:lnTo>
                  <a:pt x="1035685" y="1372235"/>
                </a:lnTo>
                <a:lnTo>
                  <a:pt x="1037272" y="1376998"/>
                </a:lnTo>
                <a:lnTo>
                  <a:pt x="1038542" y="1382078"/>
                </a:lnTo>
                <a:lnTo>
                  <a:pt x="1039812" y="1387158"/>
                </a:lnTo>
                <a:lnTo>
                  <a:pt x="1040447" y="1392555"/>
                </a:lnTo>
                <a:lnTo>
                  <a:pt x="1041082" y="1397635"/>
                </a:lnTo>
                <a:lnTo>
                  <a:pt x="1041400" y="1402715"/>
                </a:lnTo>
                <a:lnTo>
                  <a:pt x="1041400" y="1407795"/>
                </a:lnTo>
                <a:lnTo>
                  <a:pt x="1041082" y="1412875"/>
                </a:lnTo>
                <a:lnTo>
                  <a:pt x="1040765" y="1417955"/>
                </a:lnTo>
                <a:lnTo>
                  <a:pt x="1040447" y="1422718"/>
                </a:lnTo>
                <a:lnTo>
                  <a:pt x="1039495" y="1427798"/>
                </a:lnTo>
                <a:lnTo>
                  <a:pt x="1038225" y="1432878"/>
                </a:lnTo>
                <a:lnTo>
                  <a:pt x="1036955" y="1437958"/>
                </a:lnTo>
                <a:lnTo>
                  <a:pt x="1035367" y="1442720"/>
                </a:lnTo>
                <a:lnTo>
                  <a:pt x="1033462" y="1447483"/>
                </a:lnTo>
                <a:lnTo>
                  <a:pt x="1031240" y="1452563"/>
                </a:lnTo>
                <a:lnTo>
                  <a:pt x="1029017" y="1457008"/>
                </a:lnTo>
                <a:lnTo>
                  <a:pt x="1026477" y="1461770"/>
                </a:lnTo>
                <a:lnTo>
                  <a:pt x="1023620" y="1465898"/>
                </a:lnTo>
                <a:lnTo>
                  <a:pt x="1020445" y="1470343"/>
                </a:lnTo>
                <a:lnTo>
                  <a:pt x="1017270" y="1474788"/>
                </a:lnTo>
                <a:lnTo>
                  <a:pt x="1013460" y="1478915"/>
                </a:lnTo>
                <a:lnTo>
                  <a:pt x="1009967" y="1482725"/>
                </a:lnTo>
                <a:lnTo>
                  <a:pt x="871855" y="1620838"/>
                </a:lnTo>
                <a:lnTo>
                  <a:pt x="867727" y="1624966"/>
                </a:lnTo>
                <a:lnTo>
                  <a:pt x="863600" y="1628458"/>
                </a:lnTo>
                <a:lnTo>
                  <a:pt x="859472" y="1631951"/>
                </a:lnTo>
                <a:lnTo>
                  <a:pt x="855027" y="1634808"/>
                </a:lnTo>
                <a:lnTo>
                  <a:pt x="850582" y="1637666"/>
                </a:lnTo>
                <a:lnTo>
                  <a:pt x="845820" y="1640206"/>
                </a:lnTo>
                <a:lnTo>
                  <a:pt x="841057" y="1642428"/>
                </a:lnTo>
                <a:lnTo>
                  <a:pt x="836295" y="1644651"/>
                </a:lnTo>
                <a:lnTo>
                  <a:pt x="831532" y="1646556"/>
                </a:lnTo>
                <a:lnTo>
                  <a:pt x="826770" y="1648143"/>
                </a:lnTo>
                <a:lnTo>
                  <a:pt x="821690" y="1649413"/>
                </a:lnTo>
                <a:lnTo>
                  <a:pt x="816610" y="1650366"/>
                </a:lnTo>
                <a:lnTo>
                  <a:pt x="811530" y="1651636"/>
                </a:lnTo>
                <a:lnTo>
                  <a:pt x="806450" y="1652271"/>
                </a:lnTo>
                <a:lnTo>
                  <a:pt x="801370" y="1652588"/>
                </a:lnTo>
                <a:lnTo>
                  <a:pt x="796290" y="1652588"/>
                </a:lnTo>
                <a:lnTo>
                  <a:pt x="791210" y="1652588"/>
                </a:lnTo>
                <a:lnTo>
                  <a:pt x="786130" y="1652271"/>
                </a:lnTo>
                <a:lnTo>
                  <a:pt x="781050" y="1651636"/>
                </a:lnTo>
                <a:lnTo>
                  <a:pt x="776287" y="1650683"/>
                </a:lnTo>
                <a:lnTo>
                  <a:pt x="771207" y="1649731"/>
                </a:lnTo>
                <a:lnTo>
                  <a:pt x="766127" y="1648143"/>
                </a:lnTo>
                <a:lnTo>
                  <a:pt x="761364" y="1646873"/>
                </a:lnTo>
                <a:lnTo>
                  <a:pt x="756602" y="1644968"/>
                </a:lnTo>
                <a:lnTo>
                  <a:pt x="751839" y="1643063"/>
                </a:lnTo>
                <a:lnTo>
                  <a:pt x="747077" y="1640523"/>
                </a:lnTo>
                <a:lnTo>
                  <a:pt x="742314" y="1637983"/>
                </a:lnTo>
                <a:lnTo>
                  <a:pt x="737869" y="1635443"/>
                </a:lnTo>
                <a:lnTo>
                  <a:pt x="733424" y="1632268"/>
                </a:lnTo>
                <a:lnTo>
                  <a:pt x="729614" y="1628776"/>
                </a:lnTo>
                <a:lnTo>
                  <a:pt x="725169" y="1625601"/>
                </a:lnTo>
                <a:lnTo>
                  <a:pt x="721677" y="1622108"/>
                </a:lnTo>
                <a:lnTo>
                  <a:pt x="717549" y="1617981"/>
                </a:lnTo>
                <a:lnTo>
                  <a:pt x="714374" y="1613536"/>
                </a:lnTo>
                <a:lnTo>
                  <a:pt x="710882" y="1609726"/>
                </a:lnTo>
                <a:lnTo>
                  <a:pt x="707707" y="1605281"/>
                </a:lnTo>
                <a:lnTo>
                  <a:pt x="705167" y="1600836"/>
                </a:lnTo>
                <a:lnTo>
                  <a:pt x="702627" y="1596073"/>
                </a:lnTo>
                <a:lnTo>
                  <a:pt x="700404" y="1591311"/>
                </a:lnTo>
                <a:lnTo>
                  <a:pt x="698182" y="1586548"/>
                </a:lnTo>
                <a:lnTo>
                  <a:pt x="696277" y="1581786"/>
                </a:lnTo>
                <a:lnTo>
                  <a:pt x="695007" y="1576706"/>
                </a:lnTo>
                <a:lnTo>
                  <a:pt x="693419" y="1571943"/>
                </a:lnTo>
                <a:lnTo>
                  <a:pt x="692467" y="1566863"/>
                </a:lnTo>
                <a:lnTo>
                  <a:pt x="691514" y="1561783"/>
                </a:lnTo>
                <a:lnTo>
                  <a:pt x="690879" y="1556703"/>
                </a:lnTo>
                <a:lnTo>
                  <a:pt x="690562" y="1551623"/>
                </a:lnTo>
                <a:lnTo>
                  <a:pt x="690562" y="1546543"/>
                </a:lnTo>
                <a:lnTo>
                  <a:pt x="690879" y="1541463"/>
                </a:lnTo>
                <a:lnTo>
                  <a:pt x="691197" y="1536383"/>
                </a:lnTo>
                <a:lnTo>
                  <a:pt x="691514" y="1531303"/>
                </a:lnTo>
                <a:lnTo>
                  <a:pt x="692784" y="1526540"/>
                </a:lnTo>
                <a:lnTo>
                  <a:pt x="693737" y="1521460"/>
                </a:lnTo>
                <a:lnTo>
                  <a:pt x="695324" y="1516380"/>
                </a:lnTo>
                <a:lnTo>
                  <a:pt x="696912" y="1511618"/>
                </a:lnTo>
                <a:lnTo>
                  <a:pt x="698499" y="1506538"/>
                </a:lnTo>
                <a:lnTo>
                  <a:pt x="700722" y="1501775"/>
                </a:lnTo>
                <a:lnTo>
                  <a:pt x="702944" y="1497013"/>
                </a:lnTo>
                <a:lnTo>
                  <a:pt x="705802" y="1492568"/>
                </a:lnTo>
                <a:lnTo>
                  <a:pt x="708342" y="1487805"/>
                </a:lnTo>
                <a:lnTo>
                  <a:pt x="711834" y="1483360"/>
                </a:lnTo>
                <a:lnTo>
                  <a:pt x="715009" y="1479550"/>
                </a:lnTo>
                <a:lnTo>
                  <a:pt x="718502" y="1475105"/>
                </a:lnTo>
                <a:lnTo>
                  <a:pt x="722312" y="1470978"/>
                </a:lnTo>
                <a:lnTo>
                  <a:pt x="860107" y="1333500"/>
                </a:lnTo>
                <a:lnTo>
                  <a:pt x="863917" y="1329690"/>
                </a:lnTo>
                <a:lnTo>
                  <a:pt x="868362" y="1326198"/>
                </a:lnTo>
                <a:lnTo>
                  <a:pt x="872490" y="1322705"/>
                </a:lnTo>
                <a:lnTo>
                  <a:pt x="876935" y="1319530"/>
                </a:lnTo>
                <a:lnTo>
                  <a:pt x="881697" y="1316990"/>
                </a:lnTo>
                <a:lnTo>
                  <a:pt x="885825" y="1314450"/>
                </a:lnTo>
                <a:lnTo>
                  <a:pt x="890587" y="1311910"/>
                </a:lnTo>
                <a:lnTo>
                  <a:pt x="895350" y="1309688"/>
                </a:lnTo>
                <a:lnTo>
                  <a:pt x="900430" y="1307783"/>
                </a:lnTo>
                <a:lnTo>
                  <a:pt x="905192" y="1306513"/>
                </a:lnTo>
                <a:lnTo>
                  <a:pt x="910272" y="1304925"/>
                </a:lnTo>
                <a:lnTo>
                  <a:pt x="915352" y="1303973"/>
                </a:lnTo>
                <a:lnTo>
                  <a:pt x="920115" y="1303020"/>
                </a:lnTo>
                <a:lnTo>
                  <a:pt x="925195" y="1302385"/>
                </a:lnTo>
                <a:lnTo>
                  <a:pt x="930275" y="1302068"/>
                </a:lnTo>
                <a:lnTo>
                  <a:pt x="935355" y="1301750"/>
                </a:lnTo>
                <a:close/>
                <a:moveTo>
                  <a:pt x="1574640" y="1138237"/>
                </a:moveTo>
                <a:lnTo>
                  <a:pt x="1577813" y="1138872"/>
                </a:lnTo>
                <a:lnTo>
                  <a:pt x="1580670" y="1139189"/>
                </a:lnTo>
                <a:lnTo>
                  <a:pt x="1584161" y="1139824"/>
                </a:lnTo>
                <a:lnTo>
                  <a:pt x="1590190" y="1141728"/>
                </a:lnTo>
                <a:lnTo>
                  <a:pt x="1596538" y="1144267"/>
                </a:lnTo>
                <a:lnTo>
                  <a:pt x="1602567" y="1147758"/>
                </a:lnTo>
                <a:lnTo>
                  <a:pt x="1609232" y="1151884"/>
                </a:lnTo>
                <a:lnTo>
                  <a:pt x="1615896" y="1156644"/>
                </a:lnTo>
                <a:lnTo>
                  <a:pt x="1622244" y="1161722"/>
                </a:lnTo>
                <a:lnTo>
                  <a:pt x="1628908" y="1166799"/>
                </a:lnTo>
                <a:lnTo>
                  <a:pt x="1642237" y="1178542"/>
                </a:lnTo>
                <a:lnTo>
                  <a:pt x="1683177" y="1213451"/>
                </a:lnTo>
                <a:lnTo>
                  <a:pt x="1703805" y="1231223"/>
                </a:lnTo>
                <a:lnTo>
                  <a:pt x="1719990" y="1243918"/>
                </a:lnTo>
                <a:lnTo>
                  <a:pt x="1725068" y="1244870"/>
                </a:lnTo>
                <a:lnTo>
                  <a:pt x="1730781" y="1245505"/>
                </a:lnTo>
                <a:lnTo>
                  <a:pt x="1736810" y="1245505"/>
                </a:lnTo>
                <a:lnTo>
                  <a:pt x="1743158" y="1245505"/>
                </a:lnTo>
                <a:lnTo>
                  <a:pt x="1749822" y="1245187"/>
                </a:lnTo>
                <a:lnTo>
                  <a:pt x="1757121" y="1243918"/>
                </a:lnTo>
                <a:lnTo>
                  <a:pt x="1764421" y="1242648"/>
                </a:lnTo>
                <a:lnTo>
                  <a:pt x="1772037" y="1240427"/>
                </a:lnTo>
                <a:lnTo>
                  <a:pt x="1779971" y="1237888"/>
                </a:lnTo>
                <a:lnTo>
                  <a:pt x="1788540" y="1234080"/>
                </a:lnTo>
                <a:lnTo>
                  <a:pt x="1797109" y="1230271"/>
                </a:lnTo>
                <a:lnTo>
                  <a:pt x="1805995" y="1225194"/>
                </a:lnTo>
                <a:lnTo>
                  <a:pt x="1814563" y="1219164"/>
                </a:lnTo>
                <a:lnTo>
                  <a:pt x="1824084" y="1212182"/>
                </a:lnTo>
                <a:lnTo>
                  <a:pt x="1833287" y="1204248"/>
                </a:lnTo>
                <a:lnTo>
                  <a:pt x="1842808" y="1195362"/>
                </a:lnTo>
                <a:lnTo>
                  <a:pt x="1846616" y="1191871"/>
                </a:lnTo>
                <a:lnTo>
                  <a:pt x="1850742" y="1189015"/>
                </a:lnTo>
                <a:lnTo>
                  <a:pt x="1854868" y="1186476"/>
                </a:lnTo>
                <a:lnTo>
                  <a:pt x="1859628" y="1184254"/>
                </a:lnTo>
                <a:lnTo>
                  <a:pt x="1863754" y="1182985"/>
                </a:lnTo>
                <a:lnTo>
                  <a:pt x="1868514" y="1181398"/>
                </a:lnTo>
                <a:lnTo>
                  <a:pt x="1873275" y="1180763"/>
                </a:lnTo>
                <a:lnTo>
                  <a:pt x="1878035" y="1180763"/>
                </a:lnTo>
                <a:lnTo>
                  <a:pt x="1883113" y="1180763"/>
                </a:lnTo>
                <a:lnTo>
                  <a:pt x="1887873" y="1181398"/>
                </a:lnTo>
                <a:lnTo>
                  <a:pt x="1892633" y="1182985"/>
                </a:lnTo>
                <a:lnTo>
                  <a:pt x="1897076" y="1184254"/>
                </a:lnTo>
                <a:lnTo>
                  <a:pt x="1901837" y="1186476"/>
                </a:lnTo>
                <a:lnTo>
                  <a:pt x="1906280" y="1189015"/>
                </a:lnTo>
                <a:lnTo>
                  <a:pt x="1910088" y="1191871"/>
                </a:lnTo>
                <a:lnTo>
                  <a:pt x="1913896" y="1195679"/>
                </a:lnTo>
                <a:lnTo>
                  <a:pt x="1917387" y="1199170"/>
                </a:lnTo>
                <a:lnTo>
                  <a:pt x="1920244" y="1203296"/>
                </a:lnTo>
                <a:lnTo>
                  <a:pt x="1922782" y="1207739"/>
                </a:lnTo>
                <a:lnTo>
                  <a:pt x="1925004" y="1211865"/>
                </a:lnTo>
                <a:lnTo>
                  <a:pt x="1926591" y="1216625"/>
                </a:lnTo>
                <a:lnTo>
                  <a:pt x="1927543" y="1221385"/>
                </a:lnTo>
                <a:lnTo>
                  <a:pt x="1928495" y="1226146"/>
                </a:lnTo>
                <a:lnTo>
                  <a:pt x="1928812" y="1230906"/>
                </a:lnTo>
                <a:lnTo>
                  <a:pt x="1928495" y="1235984"/>
                </a:lnTo>
                <a:lnTo>
                  <a:pt x="1927543" y="1240744"/>
                </a:lnTo>
                <a:lnTo>
                  <a:pt x="1926591" y="1245505"/>
                </a:lnTo>
                <a:lnTo>
                  <a:pt x="1925004" y="1249948"/>
                </a:lnTo>
                <a:lnTo>
                  <a:pt x="1922782" y="1254708"/>
                </a:lnTo>
                <a:lnTo>
                  <a:pt x="1920244" y="1258834"/>
                </a:lnTo>
                <a:lnTo>
                  <a:pt x="1917387" y="1262959"/>
                </a:lnTo>
                <a:lnTo>
                  <a:pt x="1913896" y="1266768"/>
                </a:lnTo>
                <a:lnTo>
                  <a:pt x="1904693" y="1275336"/>
                </a:lnTo>
                <a:lnTo>
                  <a:pt x="1895490" y="1283588"/>
                </a:lnTo>
                <a:lnTo>
                  <a:pt x="1886604" y="1291522"/>
                </a:lnTo>
                <a:lnTo>
                  <a:pt x="1877400" y="1298186"/>
                </a:lnTo>
                <a:lnTo>
                  <a:pt x="1868514" y="1304534"/>
                </a:lnTo>
                <a:lnTo>
                  <a:pt x="1859628" y="1310246"/>
                </a:lnTo>
                <a:lnTo>
                  <a:pt x="1850425" y="1315641"/>
                </a:lnTo>
                <a:lnTo>
                  <a:pt x="1841539" y="1320401"/>
                </a:lnTo>
                <a:lnTo>
                  <a:pt x="1832970" y="1324845"/>
                </a:lnTo>
                <a:lnTo>
                  <a:pt x="1824401" y="1328653"/>
                </a:lnTo>
                <a:lnTo>
                  <a:pt x="1815833" y="1332144"/>
                </a:lnTo>
                <a:lnTo>
                  <a:pt x="1807264" y="1335000"/>
                </a:lnTo>
                <a:lnTo>
                  <a:pt x="1799013" y="1337539"/>
                </a:lnTo>
                <a:lnTo>
                  <a:pt x="1791079" y="1339760"/>
                </a:lnTo>
                <a:lnTo>
                  <a:pt x="1783145" y="1341665"/>
                </a:lnTo>
                <a:lnTo>
                  <a:pt x="1775211" y="1343251"/>
                </a:lnTo>
                <a:lnTo>
                  <a:pt x="1777750" y="1352137"/>
                </a:lnTo>
                <a:lnTo>
                  <a:pt x="1779654" y="1361341"/>
                </a:lnTo>
                <a:lnTo>
                  <a:pt x="1781241" y="1370227"/>
                </a:lnTo>
                <a:lnTo>
                  <a:pt x="1781875" y="1378796"/>
                </a:lnTo>
                <a:lnTo>
                  <a:pt x="1781875" y="1387682"/>
                </a:lnTo>
                <a:lnTo>
                  <a:pt x="1781558" y="1396250"/>
                </a:lnTo>
                <a:lnTo>
                  <a:pt x="1780606" y="1404819"/>
                </a:lnTo>
                <a:lnTo>
                  <a:pt x="1779019" y="1413070"/>
                </a:lnTo>
                <a:lnTo>
                  <a:pt x="1776798" y="1421322"/>
                </a:lnTo>
                <a:lnTo>
                  <a:pt x="1773941" y="1429573"/>
                </a:lnTo>
                <a:lnTo>
                  <a:pt x="1770133" y="1437507"/>
                </a:lnTo>
                <a:lnTo>
                  <a:pt x="1766325" y="1445124"/>
                </a:lnTo>
                <a:lnTo>
                  <a:pt x="1761882" y="1452740"/>
                </a:lnTo>
                <a:lnTo>
                  <a:pt x="1756487" y="1460040"/>
                </a:lnTo>
                <a:lnTo>
                  <a:pt x="1750457" y="1467022"/>
                </a:lnTo>
                <a:lnTo>
                  <a:pt x="1744427" y="1474003"/>
                </a:lnTo>
                <a:lnTo>
                  <a:pt x="1738715" y="1479399"/>
                </a:lnTo>
                <a:lnTo>
                  <a:pt x="1732685" y="1484476"/>
                </a:lnTo>
                <a:lnTo>
                  <a:pt x="1726972" y="1489237"/>
                </a:lnTo>
                <a:lnTo>
                  <a:pt x="1720625" y="1493680"/>
                </a:lnTo>
                <a:lnTo>
                  <a:pt x="1714595" y="1497488"/>
                </a:lnTo>
                <a:lnTo>
                  <a:pt x="1708248" y="1501614"/>
                </a:lnTo>
                <a:lnTo>
                  <a:pt x="1701901" y="1504787"/>
                </a:lnTo>
                <a:lnTo>
                  <a:pt x="1695237" y="1507644"/>
                </a:lnTo>
                <a:lnTo>
                  <a:pt x="1688572" y="1510182"/>
                </a:lnTo>
                <a:lnTo>
                  <a:pt x="1682225" y="1512404"/>
                </a:lnTo>
                <a:lnTo>
                  <a:pt x="1675243" y="1514625"/>
                </a:lnTo>
                <a:lnTo>
                  <a:pt x="1668261" y="1516212"/>
                </a:lnTo>
                <a:lnTo>
                  <a:pt x="1661279" y="1517164"/>
                </a:lnTo>
                <a:lnTo>
                  <a:pt x="1654297" y="1518116"/>
                </a:lnTo>
                <a:lnTo>
                  <a:pt x="1647632" y="1518434"/>
                </a:lnTo>
                <a:lnTo>
                  <a:pt x="1640333" y="1518434"/>
                </a:lnTo>
                <a:lnTo>
                  <a:pt x="1638429" y="1528272"/>
                </a:lnTo>
                <a:lnTo>
                  <a:pt x="1635890" y="1538110"/>
                </a:lnTo>
                <a:lnTo>
                  <a:pt x="1632399" y="1548266"/>
                </a:lnTo>
                <a:lnTo>
                  <a:pt x="1628591" y="1558421"/>
                </a:lnTo>
                <a:lnTo>
                  <a:pt x="1623830" y="1568577"/>
                </a:lnTo>
                <a:lnTo>
                  <a:pt x="1618435" y="1579050"/>
                </a:lnTo>
                <a:lnTo>
                  <a:pt x="1611771" y="1589840"/>
                </a:lnTo>
                <a:lnTo>
                  <a:pt x="1604472" y="1600313"/>
                </a:lnTo>
                <a:lnTo>
                  <a:pt x="1598442" y="1608564"/>
                </a:lnTo>
                <a:lnTo>
                  <a:pt x="1592095" y="1616181"/>
                </a:lnTo>
                <a:lnTo>
                  <a:pt x="1585430" y="1623163"/>
                </a:lnTo>
                <a:lnTo>
                  <a:pt x="1579400" y="1629827"/>
                </a:lnTo>
                <a:lnTo>
                  <a:pt x="1572736" y="1635857"/>
                </a:lnTo>
                <a:lnTo>
                  <a:pt x="1566706" y="1641569"/>
                </a:lnTo>
                <a:lnTo>
                  <a:pt x="1560041" y="1646647"/>
                </a:lnTo>
                <a:lnTo>
                  <a:pt x="1553377" y="1650773"/>
                </a:lnTo>
                <a:lnTo>
                  <a:pt x="1547347" y="1655216"/>
                </a:lnTo>
                <a:lnTo>
                  <a:pt x="1540683" y="1659024"/>
                </a:lnTo>
                <a:lnTo>
                  <a:pt x="1534653" y="1662198"/>
                </a:lnTo>
                <a:lnTo>
                  <a:pt x="1527988" y="1665054"/>
                </a:lnTo>
                <a:lnTo>
                  <a:pt x="1521641" y="1667593"/>
                </a:lnTo>
                <a:lnTo>
                  <a:pt x="1515611" y="1669814"/>
                </a:lnTo>
                <a:lnTo>
                  <a:pt x="1509264" y="1671719"/>
                </a:lnTo>
                <a:lnTo>
                  <a:pt x="1503552" y="1673305"/>
                </a:lnTo>
                <a:lnTo>
                  <a:pt x="1504821" y="1682191"/>
                </a:lnTo>
                <a:lnTo>
                  <a:pt x="1505456" y="1691077"/>
                </a:lnTo>
                <a:lnTo>
                  <a:pt x="1505773" y="1699329"/>
                </a:lnTo>
                <a:lnTo>
                  <a:pt x="1505456" y="1708215"/>
                </a:lnTo>
                <a:lnTo>
                  <a:pt x="1504821" y="1716466"/>
                </a:lnTo>
                <a:lnTo>
                  <a:pt x="1503234" y="1725352"/>
                </a:lnTo>
                <a:lnTo>
                  <a:pt x="1501330" y="1733286"/>
                </a:lnTo>
                <a:lnTo>
                  <a:pt x="1499109" y="1741538"/>
                </a:lnTo>
                <a:lnTo>
                  <a:pt x="1496252" y="1749789"/>
                </a:lnTo>
                <a:lnTo>
                  <a:pt x="1492762" y="1757723"/>
                </a:lnTo>
                <a:lnTo>
                  <a:pt x="1488953" y="1765340"/>
                </a:lnTo>
                <a:lnTo>
                  <a:pt x="1484193" y="1772956"/>
                </a:lnTo>
                <a:lnTo>
                  <a:pt x="1479432" y="1780255"/>
                </a:lnTo>
                <a:lnTo>
                  <a:pt x="1474037" y="1787555"/>
                </a:lnTo>
                <a:lnTo>
                  <a:pt x="1468325" y="1794537"/>
                </a:lnTo>
                <a:lnTo>
                  <a:pt x="1461660" y="1801519"/>
                </a:lnTo>
                <a:lnTo>
                  <a:pt x="1454044" y="1808818"/>
                </a:lnTo>
                <a:lnTo>
                  <a:pt x="1446427" y="1815165"/>
                </a:lnTo>
                <a:lnTo>
                  <a:pt x="1438811" y="1821195"/>
                </a:lnTo>
                <a:lnTo>
                  <a:pt x="1430877" y="1826590"/>
                </a:lnTo>
                <a:lnTo>
                  <a:pt x="1422625" y="1831350"/>
                </a:lnTo>
                <a:lnTo>
                  <a:pt x="1414691" y="1835476"/>
                </a:lnTo>
                <a:lnTo>
                  <a:pt x="1406757" y="1839602"/>
                </a:lnTo>
                <a:lnTo>
                  <a:pt x="1398189" y="1842775"/>
                </a:lnTo>
                <a:lnTo>
                  <a:pt x="1390255" y="1845949"/>
                </a:lnTo>
                <a:lnTo>
                  <a:pt x="1382321" y="1847853"/>
                </a:lnTo>
                <a:lnTo>
                  <a:pt x="1373752" y="1850075"/>
                </a:lnTo>
                <a:lnTo>
                  <a:pt x="1365818" y="1851661"/>
                </a:lnTo>
                <a:lnTo>
                  <a:pt x="1357884" y="1852613"/>
                </a:lnTo>
                <a:lnTo>
                  <a:pt x="1349950" y="1853565"/>
                </a:lnTo>
                <a:lnTo>
                  <a:pt x="1342334" y="1854200"/>
                </a:lnTo>
                <a:lnTo>
                  <a:pt x="1334082" y="1854200"/>
                </a:lnTo>
                <a:lnTo>
                  <a:pt x="1327735" y="1854200"/>
                </a:lnTo>
                <a:lnTo>
                  <a:pt x="1321071" y="1853883"/>
                </a:lnTo>
                <a:lnTo>
                  <a:pt x="1308376" y="1852296"/>
                </a:lnTo>
                <a:lnTo>
                  <a:pt x="1295999" y="1850709"/>
                </a:lnTo>
                <a:lnTo>
                  <a:pt x="1284257" y="1847853"/>
                </a:lnTo>
                <a:lnTo>
                  <a:pt x="1272832" y="1844997"/>
                </a:lnTo>
                <a:lnTo>
                  <a:pt x="1262677" y="1841506"/>
                </a:lnTo>
                <a:lnTo>
                  <a:pt x="1253791" y="1837698"/>
                </a:lnTo>
                <a:lnTo>
                  <a:pt x="1245222" y="1833889"/>
                </a:lnTo>
                <a:lnTo>
                  <a:pt x="1240462" y="1831350"/>
                </a:lnTo>
                <a:lnTo>
                  <a:pt x="1236653" y="1828177"/>
                </a:lnTo>
                <a:lnTo>
                  <a:pt x="1232845" y="1825003"/>
                </a:lnTo>
                <a:lnTo>
                  <a:pt x="1229671" y="1821512"/>
                </a:lnTo>
                <a:lnTo>
                  <a:pt x="1226815" y="1817387"/>
                </a:lnTo>
                <a:lnTo>
                  <a:pt x="1224276" y="1813261"/>
                </a:lnTo>
                <a:lnTo>
                  <a:pt x="1222055" y="1809135"/>
                </a:lnTo>
                <a:lnTo>
                  <a:pt x="1220151" y="1804375"/>
                </a:lnTo>
                <a:lnTo>
                  <a:pt x="1219199" y="1799932"/>
                </a:lnTo>
                <a:lnTo>
                  <a:pt x="1217929" y="1794854"/>
                </a:lnTo>
                <a:lnTo>
                  <a:pt x="1217612" y="1790094"/>
                </a:lnTo>
                <a:lnTo>
                  <a:pt x="1217929" y="1785333"/>
                </a:lnTo>
                <a:lnTo>
                  <a:pt x="1218247" y="1780255"/>
                </a:lnTo>
                <a:lnTo>
                  <a:pt x="1219516" y="1775495"/>
                </a:lnTo>
                <a:lnTo>
                  <a:pt x="1221103" y="1770735"/>
                </a:lnTo>
                <a:lnTo>
                  <a:pt x="1223007" y="1765974"/>
                </a:lnTo>
                <a:lnTo>
                  <a:pt x="1225546" y="1761531"/>
                </a:lnTo>
                <a:lnTo>
                  <a:pt x="1228402" y="1757406"/>
                </a:lnTo>
                <a:lnTo>
                  <a:pt x="1231893" y="1753597"/>
                </a:lnTo>
                <a:lnTo>
                  <a:pt x="1235384" y="1750424"/>
                </a:lnTo>
                <a:lnTo>
                  <a:pt x="1239510" y="1747567"/>
                </a:lnTo>
                <a:lnTo>
                  <a:pt x="1243318" y="1745029"/>
                </a:lnTo>
                <a:lnTo>
                  <a:pt x="1247761" y="1742807"/>
                </a:lnTo>
                <a:lnTo>
                  <a:pt x="1252204" y="1740903"/>
                </a:lnTo>
                <a:lnTo>
                  <a:pt x="1256964" y="1739951"/>
                </a:lnTo>
                <a:lnTo>
                  <a:pt x="1261725" y="1738999"/>
                </a:lnTo>
                <a:lnTo>
                  <a:pt x="1266485" y="1738681"/>
                </a:lnTo>
                <a:lnTo>
                  <a:pt x="1271245" y="1738681"/>
                </a:lnTo>
                <a:lnTo>
                  <a:pt x="1276323" y="1738999"/>
                </a:lnTo>
                <a:lnTo>
                  <a:pt x="1281084" y="1740268"/>
                </a:lnTo>
                <a:lnTo>
                  <a:pt x="1285844" y="1741855"/>
                </a:lnTo>
                <a:lnTo>
                  <a:pt x="1290604" y="1743759"/>
                </a:lnTo>
                <a:lnTo>
                  <a:pt x="1294730" y="1745663"/>
                </a:lnTo>
                <a:lnTo>
                  <a:pt x="1302981" y="1748520"/>
                </a:lnTo>
                <a:lnTo>
                  <a:pt x="1308376" y="1750106"/>
                </a:lnTo>
                <a:lnTo>
                  <a:pt x="1314089" y="1751376"/>
                </a:lnTo>
                <a:lnTo>
                  <a:pt x="1320753" y="1752645"/>
                </a:lnTo>
                <a:lnTo>
                  <a:pt x="1327735" y="1753280"/>
                </a:lnTo>
                <a:lnTo>
                  <a:pt x="1335034" y="1753597"/>
                </a:lnTo>
                <a:lnTo>
                  <a:pt x="1342651" y="1753280"/>
                </a:lnTo>
                <a:lnTo>
                  <a:pt x="1350585" y="1751693"/>
                </a:lnTo>
                <a:lnTo>
                  <a:pt x="1354711" y="1751058"/>
                </a:lnTo>
                <a:lnTo>
                  <a:pt x="1358519" y="1749789"/>
                </a:lnTo>
                <a:lnTo>
                  <a:pt x="1362645" y="1748520"/>
                </a:lnTo>
                <a:lnTo>
                  <a:pt x="1366453" y="1746615"/>
                </a:lnTo>
                <a:lnTo>
                  <a:pt x="1370579" y="1745029"/>
                </a:lnTo>
                <a:lnTo>
                  <a:pt x="1374704" y="1742490"/>
                </a:lnTo>
                <a:lnTo>
                  <a:pt x="1378513" y="1739951"/>
                </a:lnTo>
                <a:lnTo>
                  <a:pt x="1382638" y="1736777"/>
                </a:lnTo>
                <a:lnTo>
                  <a:pt x="1386764" y="1733604"/>
                </a:lnTo>
                <a:lnTo>
                  <a:pt x="1390255" y="1730113"/>
                </a:lnTo>
                <a:lnTo>
                  <a:pt x="1394063" y="1726622"/>
                </a:lnTo>
                <a:lnTo>
                  <a:pt x="1395650" y="1724083"/>
                </a:lnTo>
                <a:lnTo>
                  <a:pt x="1397554" y="1721544"/>
                </a:lnTo>
                <a:lnTo>
                  <a:pt x="1399776" y="1718688"/>
                </a:lnTo>
                <a:lnTo>
                  <a:pt x="1401680" y="1715197"/>
                </a:lnTo>
                <a:lnTo>
                  <a:pt x="1402949" y="1711071"/>
                </a:lnTo>
                <a:lnTo>
                  <a:pt x="1404219" y="1706628"/>
                </a:lnTo>
                <a:lnTo>
                  <a:pt x="1404853" y="1701868"/>
                </a:lnTo>
                <a:lnTo>
                  <a:pt x="1404853" y="1696473"/>
                </a:lnTo>
                <a:lnTo>
                  <a:pt x="1404536" y="1691077"/>
                </a:lnTo>
                <a:lnTo>
                  <a:pt x="1403266" y="1684413"/>
                </a:lnTo>
                <a:lnTo>
                  <a:pt x="1401362" y="1677748"/>
                </a:lnTo>
                <a:lnTo>
                  <a:pt x="1398189" y="1670449"/>
                </a:lnTo>
                <a:lnTo>
                  <a:pt x="1394063" y="1662515"/>
                </a:lnTo>
                <a:lnTo>
                  <a:pt x="1388668" y="1654264"/>
                </a:lnTo>
                <a:lnTo>
                  <a:pt x="1374387" y="1639031"/>
                </a:lnTo>
                <a:lnTo>
                  <a:pt x="1350585" y="1614276"/>
                </a:lnTo>
                <a:lnTo>
                  <a:pt x="1301077" y="1562864"/>
                </a:lnTo>
                <a:lnTo>
                  <a:pt x="1286161" y="1547631"/>
                </a:lnTo>
                <a:lnTo>
                  <a:pt x="1275371" y="1536523"/>
                </a:lnTo>
                <a:lnTo>
                  <a:pt x="1276323" y="1535889"/>
                </a:lnTo>
                <a:lnTo>
                  <a:pt x="1272832" y="1531446"/>
                </a:lnTo>
                <a:lnTo>
                  <a:pt x="1269976" y="1527003"/>
                </a:lnTo>
                <a:lnTo>
                  <a:pt x="1267120" y="1522559"/>
                </a:lnTo>
                <a:lnTo>
                  <a:pt x="1264898" y="1518434"/>
                </a:lnTo>
                <a:lnTo>
                  <a:pt x="1262677" y="1513991"/>
                </a:lnTo>
                <a:lnTo>
                  <a:pt x="1261407" y="1509548"/>
                </a:lnTo>
                <a:lnTo>
                  <a:pt x="1259821" y="1505105"/>
                </a:lnTo>
                <a:lnTo>
                  <a:pt x="1259503" y="1500979"/>
                </a:lnTo>
                <a:lnTo>
                  <a:pt x="1259186" y="1496536"/>
                </a:lnTo>
                <a:lnTo>
                  <a:pt x="1259503" y="1491776"/>
                </a:lnTo>
                <a:lnTo>
                  <a:pt x="1260455" y="1487333"/>
                </a:lnTo>
                <a:lnTo>
                  <a:pt x="1262042" y="1482890"/>
                </a:lnTo>
                <a:lnTo>
                  <a:pt x="1264581" y="1478129"/>
                </a:lnTo>
                <a:lnTo>
                  <a:pt x="1267437" y="1474003"/>
                </a:lnTo>
                <a:lnTo>
                  <a:pt x="1271245" y="1469243"/>
                </a:lnTo>
                <a:lnTo>
                  <a:pt x="1275371" y="1464483"/>
                </a:lnTo>
                <a:lnTo>
                  <a:pt x="1280766" y="1460040"/>
                </a:lnTo>
                <a:lnTo>
                  <a:pt x="1285209" y="1456549"/>
                </a:lnTo>
                <a:lnTo>
                  <a:pt x="1289970" y="1454010"/>
                </a:lnTo>
                <a:lnTo>
                  <a:pt x="1294730" y="1451788"/>
                </a:lnTo>
                <a:lnTo>
                  <a:pt x="1299173" y="1450202"/>
                </a:lnTo>
                <a:lnTo>
                  <a:pt x="1303933" y="1449567"/>
                </a:lnTo>
                <a:lnTo>
                  <a:pt x="1308376" y="1449249"/>
                </a:lnTo>
                <a:lnTo>
                  <a:pt x="1313137" y="1449567"/>
                </a:lnTo>
                <a:lnTo>
                  <a:pt x="1317262" y="1450202"/>
                </a:lnTo>
                <a:lnTo>
                  <a:pt x="1321705" y="1451788"/>
                </a:lnTo>
                <a:lnTo>
                  <a:pt x="1326148" y="1453058"/>
                </a:lnTo>
                <a:lnTo>
                  <a:pt x="1330274" y="1455279"/>
                </a:lnTo>
                <a:lnTo>
                  <a:pt x="1334400" y="1457818"/>
                </a:lnTo>
                <a:lnTo>
                  <a:pt x="1338843" y="1460357"/>
                </a:lnTo>
                <a:lnTo>
                  <a:pt x="1342968" y="1463531"/>
                </a:lnTo>
                <a:lnTo>
                  <a:pt x="1346777" y="1467022"/>
                </a:lnTo>
                <a:lnTo>
                  <a:pt x="1348046" y="1466387"/>
                </a:lnTo>
                <a:lnTo>
                  <a:pt x="1351220" y="1469878"/>
                </a:lnTo>
                <a:lnTo>
                  <a:pt x="1357884" y="1476542"/>
                </a:lnTo>
                <a:lnTo>
                  <a:pt x="1364549" y="1483207"/>
                </a:lnTo>
                <a:lnTo>
                  <a:pt x="1370896" y="1489871"/>
                </a:lnTo>
                <a:lnTo>
                  <a:pt x="1451822" y="1572702"/>
                </a:lnTo>
                <a:lnTo>
                  <a:pt x="1454996" y="1573654"/>
                </a:lnTo>
                <a:lnTo>
                  <a:pt x="1459439" y="1575241"/>
                </a:lnTo>
                <a:lnTo>
                  <a:pt x="1464834" y="1576193"/>
                </a:lnTo>
                <a:lnTo>
                  <a:pt x="1468325" y="1576193"/>
                </a:lnTo>
                <a:lnTo>
                  <a:pt x="1472133" y="1576193"/>
                </a:lnTo>
                <a:lnTo>
                  <a:pt x="1476259" y="1575876"/>
                </a:lnTo>
                <a:lnTo>
                  <a:pt x="1480385" y="1575241"/>
                </a:lnTo>
                <a:lnTo>
                  <a:pt x="1485145" y="1573654"/>
                </a:lnTo>
                <a:lnTo>
                  <a:pt x="1489588" y="1571433"/>
                </a:lnTo>
                <a:lnTo>
                  <a:pt x="1494983" y="1568894"/>
                </a:lnTo>
                <a:lnTo>
                  <a:pt x="1500378" y="1565403"/>
                </a:lnTo>
                <a:lnTo>
                  <a:pt x="1505773" y="1560643"/>
                </a:lnTo>
                <a:lnTo>
                  <a:pt x="1511486" y="1555248"/>
                </a:lnTo>
                <a:lnTo>
                  <a:pt x="1517515" y="1548583"/>
                </a:lnTo>
                <a:lnTo>
                  <a:pt x="1523228" y="1540966"/>
                </a:lnTo>
                <a:lnTo>
                  <a:pt x="1527354" y="1535571"/>
                </a:lnTo>
                <a:lnTo>
                  <a:pt x="1530527" y="1529859"/>
                </a:lnTo>
                <a:lnTo>
                  <a:pt x="1533066" y="1524781"/>
                </a:lnTo>
                <a:lnTo>
                  <a:pt x="1535605" y="1519703"/>
                </a:lnTo>
                <a:lnTo>
                  <a:pt x="1537509" y="1515260"/>
                </a:lnTo>
                <a:lnTo>
                  <a:pt x="1538461" y="1511135"/>
                </a:lnTo>
                <a:lnTo>
                  <a:pt x="1539731" y="1507009"/>
                </a:lnTo>
                <a:lnTo>
                  <a:pt x="1540365" y="1503518"/>
                </a:lnTo>
                <a:lnTo>
                  <a:pt x="1540683" y="1500027"/>
                </a:lnTo>
                <a:lnTo>
                  <a:pt x="1541000" y="1496853"/>
                </a:lnTo>
                <a:lnTo>
                  <a:pt x="1540683" y="1491776"/>
                </a:lnTo>
                <a:lnTo>
                  <a:pt x="1539731" y="1487967"/>
                </a:lnTo>
                <a:lnTo>
                  <a:pt x="1538461" y="1486063"/>
                </a:lnTo>
                <a:lnTo>
                  <a:pt x="1439128" y="1388951"/>
                </a:lnTo>
                <a:lnTo>
                  <a:pt x="1428973" y="1379113"/>
                </a:lnTo>
                <a:lnTo>
                  <a:pt x="1419452" y="1369275"/>
                </a:lnTo>
                <a:lnTo>
                  <a:pt x="1413105" y="1363880"/>
                </a:lnTo>
                <a:lnTo>
                  <a:pt x="1414057" y="1363245"/>
                </a:lnTo>
                <a:lnTo>
                  <a:pt x="1410248" y="1358802"/>
                </a:lnTo>
                <a:lnTo>
                  <a:pt x="1407075" y="1354359"/>
                </a:lnTo>
                <a:lnTo>
                  <a:pt x="1404219" y="1350551"/>
                </a:lnTo>
                <a:lnTo>
                  <a:pt x="1401680" y="1346108"/>
                </a:lnTo>
                <a:lnTo>
                  <a:pt x="1399458" y="1341665"/>
                </a:lnTo>
                <a:lnTo>
                  <a:pt x="1397554" y="1337222"/>
                </a:lnTo>
                <a:lnTo>
                  <a:pt x="1395967" y="1332461"/>
                </a:lnTo>
                <a:lnTo>
                  <a:pt x="1395333" y="1328335"/>
                </a:lnTo>
                <a:lnTo>
                  <a:pt x="1395015" y="1323892"/>
                </a:lnTo>
                <a:lnTo>
                  <a:pt x="1395015" y="1319132"/>
                </a:lnTo>
                <a:lnTo>
                  <a:pt x="1395967" y="1314689"/>
                </a:lnTo>
                <a:lnTo>
                  <a:pt x="1397554" y="1309929"/>
                </a:lnTo>
                <a:lnTo>
                  <a:pt x="1399458" y="1305168"/>
                </a:lnTo>
                <a:lnTo>
                  <a:pt x="1402314" y="1300408"/>
                </a:lnTo>
                <a:lnTo>
                  <a:pt x="1405805" y="1295647"/>
                </a:lnTo>
                <a:lnTo>
                  <a:pt x="1410248" y="1290570"/>
                </a:lnTo>
                <a:lnTo>
                  <a:pt x="1415326" y="1286444"/>
                </a:lnTo>
                <a:lnTo>
                  <a:pt x="1420086" y="1282318"/>
                </a:lnTo>
                <a:lnTo>
                  <a:pt x="1425164" y="1279462"/>
                </a:lnTo>
                <a:lnTo>
                  <a:pt x="1429925" y="1277558"/>
                </a:lnTo>
                <a:lnTo>
                  <a:pt x="1435002" y="1275971"/>
                </a:lnTo>
                <a:lnTo>
                  <a:pt x="1439763" y="1275019"/>
                </a:lnTo>
                <a:lnTo>
                  <a:pt x="1444523" y="1275019"/>
                </a:lnTo>
                <a:lnTo>
                  <a:pt x="1449283" y="1275336"/>
                </a:lnTo>
                <a:lnTo>
                  <a:pt x="1453726" y="1275971"/>
                </a:lnTo>
                <a:lnTo>
                  <a:pt x="1458487" y="1277558"/>
                </a:lnTo>
                <a:lnTo>
                  <a:pt x="1462930" y="1279462"/>
                </a:lnTo>
                <a:lnTo>
                  <a:pt x="1467056" y="1281049"/>
                </a:lnTo>
                <a:lnTo>
                  <a:pt x="1471181" y="1283588"/>
                </a:lnTo>
                <a:lnTo>
                  <a:pt x="1475307" y="1286444"/>
                </a:lnTo>
                <a:lnTo>
                  <a:pt x="1482923" y="1291839"/>
                </a:lnTo>
                <a:lnTo>
                  <a:pt x="1483241" y="1291839"/>
                </a:lnTo>
                <a:lnTo>
                  <a:pt x="1486732" y="1295013"/>
                </a:lnTo>
                <a:lnTo>
                  <a:pt x="1493714" y="1301360"/>
                </a:lnTo>
                <a:lnTo>
                  <a:pt x="1500061" y="1307072"/>
                </a:lnTo>
                <a:lnTo>
                  <a:pt x="1596855" y="1400059"/>
                </a:lnTo>
                <a:lnTo>
                  <a:pt x="1601933" y="1403550"/>
                </a:lnTo>
                <a:lnTo>
                  <a:pt x="1609867" y="1408310"/>
                </a:lnTo>
                <a:lnTo>
                  <a:pt x="1616849" y="1411484"/>
                </a:lnTo>
                <a:lnTo>
                  <a:pt x="1623513" y="1413705"/>
                </a:lnTo>
                <a:lnTo>
                  <a:pt x="1629226" y="1415609"/>
                </a:lnTo>
                <a:lnTo>
                  <a:pt x="1634621" y="1416561"/>
                </a:lnTo>
                <a:lnTo>
                  <a:pt x="1639698" y="1417196"/>
                </a:lnTo>
                <a:lnTo>
                  <a:pt x="1644459" y="1417196"/>
                </a:lnTo>
                <a:lnTo>
                  <a:pt x="1648902" y="1416244"/>
                </a:lnTo>
                <a:lnTo>
                  <a:pt x="1653027" y="1415609"/>
                </a:lnTo>
                <a:lnTo>
                  <a:pt x="1656201" y="1414023"/>
                </a:lnTo>
                <a:lnTo>
                  <a:pt x="1659375" y="1412753"/>
                </a:lnTo>
                <a:lnTo>
                  <a:pt x="1662548" y="1410849"/>
                </a:lnTo>
                <a:lnTo>
                  <a:pt x="1665087" y="1409262"/>
                </a:lnTo>
                <a:lnTo>
                  <a:pt x="1669213" y="1405771"/>
                </a:lnTo>
                <a:lnTo>
                  <a:pt x="1672704" y="1402598"/>
                </a:lnTo>
                <a:lnTo>
                  <a:pt x="1674926" y="1400376"/>
                </a:lnTo>
                <a:lnTo>
                  <a:pt x="1676195" y="1398155"/>
                </a:lnTo>
                <a:lnTo>
                  <a:pt x="1677782" y="1395933"/>
                </a:lnTo>
                <a:lnTo>
                  <a:pt x="1678734" y="1393712"/>
                </a:lnTo>
                <a:lnTo>
                  <a:pt x="1679686" y="1391173"/>
                </a:lnTo>
                <a:lnTo>
                  <a:pt x="1680003" y="1388634"/>
                </a:lnTo>
                <a:lnTo>
                  <a:pt x="1680321" y="1386095"/>
                </a:lnTo>
                <a:lnTo>
                  <a:pt x="1680321" y="1383556"/>
                </a:lnTo>
                <a:lnTo>
                  <a:pt x="1680003" y="1378478"/>
                </a:lnTo>
                <a:lnTo>
                  <a:pt x="1678734" y="1373083"/>
                </a:lnTo>
                <a:lnTo>
                  <a:pt x="1677464" y="1367371"/>
                </a:lnTo>
                <a:lnTo>
                  <a:pt x="1674926" y="1361976"/>
                </a:lnTo>
                <a:lnTo>
                  <a:pt x="1672387" y="1356898"/>
                </a:lnTo>
                <a:lnTo>
                  <a:pt x="1669213" y="1351820"/>
                </a:lnTo>
                <a:lnTo>
                  <a:pt x="1666039" y="1346742"/>
                </a:lnTo>
                <a:lnTo>
                  <a:pt x="1662865" y="1341982"/>
                </a:lnTo>
                <a:lnTo>
                  <a:pt x="1655884" y="1333731"/>
                </a:lnTo>
                <a:lnTo>
                  <a:pt x="1650171" y="1326749"/>
                </a:lnTo>
                <a:lnTo>
                  <a:pt x="1645728" y="1321988"/>
                </a:lnTo>
                <a:lnTo>
                  <a:pt x="1643507" y="1320084"/>
                </a:lnTo>
                <a:lnTo>
                  <a:pt x="1596538" y="1276606"/>
                </a:lnTo>
                <a:lnTo>
                  <a:pt x="1565437" y="1247726"/>
                </a:lnTo>
                <a:lnTo>
                  <a:pt x="1555916" y="1238523"/>
                </a:lnTo>
                <a:lnTo>
                  <a:pt x="1551155" y="1233762"/>
                </a:lnTo>
                <a:lnTo>
                  <a:pt x="1546712" y="1228685"/>
                </a:lnTo>
                <a:lnTo>
                  <a:pt x="1542269" y="1223607"/>
                </a:lnTo>
                <a:lnTo>
                  <a:pt x="1538144" y="1218529"/>
                </a:lnTo>
                <a:lnTo>
                  <a:pt x="1534653" y="1213134"/>
                </a:lnTo>
                <a:lnTo>
                  <a:pt x="1531479" y="1207104"/>
                </a:lnTo>
                <a:lnTo>
                  <a:pt x="1528940" y="1201392"/>
                </a:lnTo>
                <a:lnTo>
                  <a:pt x="1527671" y="1195679"/>
                </a:lnTo>
                <a:lnTo>
                  <a:pt x="1527354" y="1192188"/>
                </a:lnTo>
                <a:lnTo>
                  <a:pt x="1527036" y="1189332"/>
                </a:lnTo>
                <a:lnTo>
                  <a:pt x="1527036" y="1186158"/>
                </a:lnTo>
                <a:lnTo>
                  <a:pt x="1527354" y="1182985"/>
                </a:lnTo>
                <a:lnTo>
                  <a:pt x="1527671" y="1179811"/>
                </a:lnTo>
                <a:lnTo>
                  <a:pt x="1528623" y="1176638"/>
                </a:lnTo>
                <a:lnTo>
                  <a:pt x="1529892" y="1173464"/>
                </a:lnTo>
                <a:lnTo>
                  <a:pt x="1531162" y="1169973"/>
                </a:lnTo>
                <a:lnTo>
                  <a:pt x="1533066" y="1166482"/>
                </a:lnTo>
                <a:lnTo>
                  <a:pt x="1535288" y="1163309"/>
                </a:lnTo>
                <a:lnTo>
                  <a:pt x="1537826" y="1159818"/>
                </a:lnTo>
                <a:lnTo>
                  <a:pt x="1540683" y="1156327"/>
                </a:lnTo>
                <a:lnTo>
                  <a:pt x="1543539" y="1152836"/>
                </a:lnTo>
                <a:lnTo>
                  <a:pt x="1547030" y="1149979"/>
                </a:lnTo>
                <a:lnTo>
                  <a:pt x="1549886" y="1147441"/>
                </a:lnTo>
                <a:lnTo>
                  <a:pt x="1553060" y="1145219"/>
                </a:lnTo>
                <a:lnTo>
                  <a:pt x="1555916" y="1143632"/>
                </a:lnTo>
                <a:lnTo>
                  <a:pt x="1559407" y="1142045"/>
                </a:lnTo>
                <a:lnTo>
                  <a:pt x="1562263" y="1140459"/>
                </a:lnTo>
                <a:lnTo>
                  <a:pt x="1565437" y="1139507"/>
                </a:lnTo>
                <a:lnTo>
                  <a:pt x="1568293" y="1139189"/>
                </a:lnTo>
                <a:lnTo>
                  <a:pt x="1571784" y="1138872"/>
                </a:lnTo>
                <a:lnTo>
                  <a:pt x="1574640" y="1138237"/>
                </a:lnTo>
                <a:close/>
                <a:moveTo>
                  <a:pt x="758825" y="1123950"/>
                </a:moveTo>
                <a:lnTo>
                  <a:pt x="763905" y="1123950"/>
                </a:lnTo>
                <a:lnTo>
                  <a:pt x="768985" y="1123950"/>
                </a:lnTo>
                <a:lnTo>
                  <a:pt x="774065" y="1124266"/>
                </a:lnTo>
                <a:lnTo>
                  <a:pt x="779145" y="1124583"/>
                </a:lnTo>
                <a:lnTo>
                  <a:pt x="784225" y="1125532"/>
                </a:lnTo>
                <a:lnTo>
                  <a:pt x="789305" y="1126797"/>
                </a:lnTo>
                <a:lnTo>
                  <a:pt x="794067" y="1127746"/>
                </a:lnTo>
                <a:lnTo>
                  <a:pt x="799147" y="1129644"/>
                </a:lnTo>
                <a:lnTo>
                  <a:pt x="803910" y="1131543"/>
                </a:lnTo>
                <a:lnTo>
                  <a:pt x="808672" y="1133124"/>
                </a:lnTo>
                <a:lnTo>
                  <a:pt x="813435" y="1135339"/>
                </a:lnTo>
                <a:lnTo>
                  <a:pt x="817880" y="1137870"/>
                </a:lnTo>
                <a:lnTo>
                  <a:pt x="822642" y="1141033"/>
                </a:lnTo>
                <a:lnTo>
                  <a:pt x="827087" y="1143880"/>
                </a:lnTo>
                <a:lnTo>
                  <a:pt x="830897" y="1147044"/>
                </a:lnTo>
                <a:lnTo>
                  <a:pt x="835025" y="1150840"/>
                </a:lnTo>
                <a:lnTo>
                  <a:pt x="839152" y="1154320"/>
                </a:lnTo>
                <a:lnTo>
                  <a:pt x="842962" y="1158432"/>
                </a:lnTo>
                <a:lnTo>
                  <a:pt x="846137" y="1162228"/>
                </a:lnTo>
                <a:lnTo>
                  <a:pt x="849630" y="1166657"/>
                </a:lnTo>
                <a:lnTo>
                  <a:pt x="852487" y="1171086"/>
                </a:lnTo>
                <a:lnTo>
                  <a:pt x="855345" y="1175515"/>
                </a:lnTo>
                <a:lnTo>
                  <a:pt x="857885" y="1179944"/>
                </a:lnTo>
                <a:lnTo>
                  <a:pt x="860107" y="1184689"/>
                </a:lnTo>
                <a:lnTo>
                  <a:pt x="862330" y="1189435"/>
                </a:lnTo>
                <a:lnTo>
                  <a:pt x="864235" y="1194180"/>
                </a:lnTo>
                <a:lnTo>
                  <a:pt x="865505" y="1198925"/>
                </a:lnTo>
                <a:lnTo>
                  <a:pt x="867092" y="1203987"/>
                </a:lnTo>
                <a:lnTo>
                  <a:pt x="868045" y="1209048"/>
                </a:lnTo>
                <a:lnTo>
                  <a:pt x="868997" y="1213793"/>
                </a:lnTo>
                <a:lnTo>
                  <a:pt x="869315" y="1218855"/>
                </a:lnTo>
                <a:lnTo>
                  <a:pt x="869632" y="1223917"/>
                </a:lnTo>
                <a:lnTo>
                  <a:pt x="869950" y="1228978"/>
                </a:lnTo>
                <a:lnTo>
                  <a:pt x="869632" y="1234356"/>
                </a:lnTo>
                <a:lnTo>
                  <a:pt x="869315" y="1239418"/>
                </a:lnTo>
                <a:lnTo>
                  <a:pt x="868680" y="1244479"/>
                </a:lnTo>
                <a:lnTo>
                  <a:pt x="867727" y="1249541"/>
                </a:lnTo>
                <a:lnTo>
                  <a:pt x="866775" y="1254603"/>
                </a:lnTo>
                <a:lnTo>
                  <a:pt x="865187" y="1259348"/>
                </a:lnTo>
                <a:lnTo>
                  <a:pt x="863917" y="1264409"/>
                </a:lnTo>
                <a:lnTo>
                  <a:pt x="862012" y="1269155"/>
                </a:lnTo>
                <a:lnTo>
                  <a:pt x="859790" y="1273900"/>
                </a:lnTo>
                <a:lnTo>
                  <a:pt x="857250" y="1278645"/>
                </a:lnTo>
                <a:lnTo>
                  <a:pt x="854710" y="1283074"/>
                </a:lnTo>
                <a:lnTo>
                  <a:pt x="852170" y="1287503"/>
                </a:lnTo>
                <a:lnTo>
                  <a:pt x="848995" y="1291932"/>
                </a:lnTo>
                <a:lnTo>
                  <a:pt x="845502" y="1296361"/>
                </a:lnTo>
                <a:lnTo>
                  <a:pt x="842327" y="1300157"/>
                </a:lnTo>
                <a:lnTo>
                  <a:pt x="838200" y="1304269"/>
                </a:lnTo>
                <a:lnTo>
                  <a:pt x="700405" y="1441882"/>
                </a:lnTo>
                <a:lnTo>
                  <a:pt x="696595" y="1445678"/>
                </a:lnTo>
                <a:lnTo>
                  <a:pt x="692150" y="1449158"/>
                </a:lnTo>
                <a:lnTo>
                  <a:pt x="688022" y="1452321"/>
                </a:lnTo>
                <a:lnTo>
                  <a:pt x="683260" y="1455485"/>
                </a:lnTo>
                <a:lnTo>
                  <a:pt x="679132" y="1458332"/>
                </a:lnTo>
                <a:lnTo>
                  <a:pt x="674370" y="1460863"/>
                </a:lnTo>
                <a:lnTo>
                  <a:pt x="669925" y="1463393"/>
                </a:lnTo>
                <a:lnTo>
                  <a:pt x="664845" y="1465608"/>
                </a:lnTo>
                <a:lnTo>
                  <a:pt x="660082" y="1467189"/>
                </a:lnTo>
                <a:lnTo>
                  <a:pt x="655320" y="1468771"/>
                </a:lnTo>
                <a:lnTo>
                  <a:pt x="650240" y="1470353"/>
                </a:lnTo>
                <a:lnTo>
                  <a:pt x="645160" y="1471302"/>
                </a:lnTo>
                <a:lnTo>
                  <a:pt x="640080" y="1471935"/>
                </a:lnTo>
                <a:lnTo>
                  <a:pt x="635000" y="1472884"/>
                </a:lnTo>
                <a:lnTo>
                  <a:pt x="629920" y="1473200"/>
                </a:lnTo>
                <a:lnTo>
                  <a:pt x="624840" y="1473200"/>
                </a:lnTo>
                <a:lnTo>
                  <a:pt x="619442" y="1473200"/>
                </a:lnTo>
                <a:lnTo>
                  <a:pt x="614362" y="1472884"/>
                </a:lnTo>
                <a:lnTo>
                  <a:pt x="609282" y="1472251"/>
                </a:lnTo>
                <a:lnTo>
                  <a:pt x="604519" y="1471302"/>
                </a:lnTo>
                <a:lnTo>
                  <a:pt x="599439" y="1470353"/>
                </a:lnTo>
                <a:lnTo>
                  <a:pt x="594359" y="1469088"/>
                </a:lnTo>
                <a:lnTo>
                  <a:pt x="589597" y="1467822"/>
                </a:lnTo>
                <a:lnTo>
                  <a:pt x="584834" y="1465924"/>
                </a:lnTo>
                <a:lnTo>
                  <a:pt x="579754" y="1463710"/>
                </a:lnTo>
                <a:lnTo>
                  <a:pt x="575627" y="1461495"/>
                </a:lnTo>
                <a:lnTo>
                  <a:pt x="570864" y="1458964"/>
                </a:lnTo>
                <a:lnTo>
                  <a:pt x="566419" y="1456117"/>
                </a:lnTo>
                <a:lnTo>
                  <a:pt x="561974" y="1453270"/>
                </a:lnTo>
                <a:lnTo>
                  <a:pt x="557529" y="1449790"/>
                </a:lnTo>
                <a:lnTo>
                  <a:pt x="553719" y="1446310"/>
                </a:lnTo>
                <a:lnTo>
                  <a:pt x="549592" y="1442514"/>
                </a:lnTo>
                <a:lnTo>
                  <a:pt x="546099" y="1438718"/>
                </a:lnTo>
                <a:lnTo>
                  <a:pt x="542289" y="1434605"/>
                </a:lnTo>
                <a:lnTo>
                  <a:pt x="539114" y="1430177"/>
                </a:lnTo>
                <a:lnTo>
                  <a:pt x="536257" y="1426064"/>
                </a:lnTo>
                <a:lnTo>
                  <a:pt x="533082" y="1421635"/>
                </a:lnTo>
                <a:lnTo>
                  <a:pt x="531177" y="1417206"/>
                </a:lnTo>
                <a:lnTo>
                  <a:pt x="528319" y="1412461"/>
                </a:lnTo>
                <a:lnTo>
                  <a:pt x="526732" y="1407716"/>
                </a:lnTo>
                <a:lnTo>
                  <a:pt x="524827" y="1402654"/>
                </a:lnTo>
                <a:lnTo>
                  <a:pt x="522922" y="1397909"/>
                </a:lnTo>
                <a:lnTo>
                  <a:pt x="521969" y="1392847"/>
                </a:lnTo>
                <a:lnTo>
                  <a:pt x="520699" y="1387786"/>
                </a:lnTo>
                <a:lnTo>
                  <a:pt x="520064" y="1383040"/>
                </a:lnTo>
                <a:lnTo>
                  <a:pt x="519429" y="1377979"/>
                </a:lnTo>
                <a:lnTo>
                  <a:pt x="519112" y="1372917"/>
                </a:lnTo>
                <a:lnTo>
                  <a:pt x="519112" y="1367856"/>
                </a:lnTo>
                <a:lnTo>
                  <a:pt x="519112" y="1362794"/>
                </a:lnTo>
                <a:lnTo>
                  <a:pt x="519747" y="1357733"/>
                </a:lnTo>
                <a:lnTo>
                  <a:pt x="520064" y="1352671"/>
                </a:lnTo>
                <a:lnTo>
                  <a:pt x="521334" y="1347609"/>
                </a:lnTo>
                <a:lnTo>
                  <a:pt x="522287" y="1342548"/>
                </a:lnTo>
                <a:lnTo>
                  <a:pt x="523874" y="1337170"/>
                </a:lnTo>
                <a:lnTo>
                  <a:pt x="525144" y="1332741"/>
                </a:lnTo>
                <a:lnTo>
                  <a:pt x="527049" y="1327996"/>
                </a:lnTo>
                <a:lnTo>
                  <a:pt x="529272" y="1323250"/>
                </a:lnTo>
                <a:lnTo>
                  <a:pt x="531494" y="1318505"/>
                </a:lnTo>
                <a:lnTo>
                  <a:pt x="534034" y="1313760"/>
                </a:lnTo>
                <a:lnTo>
                  <a:pt x="536892" y="1309331"/>
                </a:lnTo>
                <a:lnTo>
                  <a:pt x="539749" y="1304902"/>
                </a:lnTo>
                <a:lnTo>
                  <a:pt x="542924" y="1300790"/>
                </a:lnTo>
                <a:lnTo>
                  <a:pt x="546734" y="1296677"/>
                </a:lnTo>
                <a:lnTo>
                  <a:pt x="550862" y="1292564"/>
                </a:lnTo>
                <a:lnTo>
                  <a:pt x="688975" y="1154952"/>
                </a:lnTo>
                <a:lnTo>
                  <a:pt x="692467" y="1151473"/>
                </a:lnTo>
                <a:lnTo>
                  <a:pt x="696912" y="1147676"/>
                </a:lnTo>
                <a:lnTo>
                  <a:pt x="700722" y="1144513"/>
                </a:lnTo>
                <a:lnTo>
                  <a:pt x="705485" y="1141666"/>
                </a:lnTo>
                <a:lnTo>
                  <a:pt x="709930" y="1138819"/>
                </a:lnTo>
                <a:lnTo>
                  <a:pt x="714375" y="1136288"/>
                </a:lnTo>
                <a:lnTo>
                  <a:pt x="719137" y="1134073"/>
                </a:lnTo>
                <a:lnTo>
                  <a:pt x="723900" y="1131859"/>
                </a:lnTo>
                <a:lnTo>
                  <a:pt x="728980" y="1129961"/>
                </a:lnTo>
                <a:lnTo>
                  <a:pt x="733742" y="1128063"/>
                </a:lnTo>
                <a:lnTo>
                  <a:pt x="738822" y="1126797"/>
                </a:lnTo>
                <a:lnTo>
                  <a:pt x="743902" y="1125532"/>
                </a:lnTo>
                <a:lnTo>
                  <a:pt x="748665" y="1124899"/>
                </a:lnTo>
                <a:lnTo>
                  <a:pt x="753745" y="1124266"/>
                </a:lnTo>
                <a:lnTo>
                  <a:pt x="758825" y="1123950"/>
                </a:lnTo>
                <a:close/>
                <a:moveTo>
                  <a:pt x="589180" y="939800"/>
                </a:moveTo>
                <a:lnTo>
                  <a:pt x="594264" y="939800"/>
                </a:lnTo>
                <a:lnTo>
                  <a:pt x="599349" y="939800"/>
                </a:lnTo>
                <a:lnTo>
                  <a:pt x="604434" y="940435"/>
                </a:lnTo>
                <a:lnTo>
                  <a:pt x="609518" y="941070"/>
                </a:lnTo>
                <a:lnTo>
                  <a:pt x="614285" y="941705"/>
                </a:lnTo>
                <a:lnTo>
                  <a:pt x="619370" y="942975"/>
                </a:lnTo>
                <a:lnTo>
                  <a:pt x="624454" y="944245"/>
                </a:lnTo>
                <a:lnTo>
                  <a:pt x="629221" y="945833"/>
                </a:lnTo>
                <a:lnTo>
                  <a:pt x="633988" y="947420"/>
                </a:lnTo>
                <a:lnTo>
                  <a:pt x="638755" y="949325"/>
                </a:lnTo>
                <a:lnTo>
                  <a:pt x="643522" y="951865"/>
                </a:lnTo>
                <a:lnTo>
                  <a:pt x="648288" y="954088"/>
                </a:lnTo>
                <a:lnTo>
                  <a:pt x="652737" y="956945"/>
                </a:lnTo>
                <a:lnTo>
                  <a:pt x="656869" y="959803"/>
                </a:lnTo>
                <a:lnTo>
                  <a:pt x="661000" y="963295"/>
                </a:lnTo>
                <a:lnTo>
                  <a:pt x="665449" y="966788"/>
                </a:lnTo>
                <a:lnTo>
                  <a:pt x="668945" y="970598"/>
                </a:lnTo>
                <a:lnTo>
                  <a:pt x="673076" y="974408"/>
                </a:lnTo>
                <a:lnTo>
                  <a:pt x="676254" y="978535"/>
                </a:lnTo>
                <a:lnTo>
                  <a:pt x="679749" y="982980"/>
                </a:lnTo>
                <a:lnTo>
                  <a:pt x="682927" y="987425"/>
                </a:lnTo>
                <a:lnTo>
                  <a:pt x="685470" y="991553"/>
                </a:lnTo>
                <a:lnTo>
                  <a:pt x="688012" y="996315"/>
                </a:lnTo>
                <a:lnTo>
                  <a:pt x="690554" y="1000760"/>
                </a:lnTo>
                <a:lnTo>
                  <a:pt x="692461" y="1005840"/>
                </a:lnTo>
                <a:lnTo>
                  <a:pt x="694368" y="1010603"/>
                </a:lnTo>
                <a:lnTo>
                  <a:pt x="695639" y="1015365"/>
                </a:lnTo>
                <a:lnTo>
                  <a:pt x="697228" y="1020445"/>
                </a:lnTo>
                <a:lnTo>
                  <a:pt x="698181" y="1025525"/>
                </a:lnTo>
                <a:lnTo>
                  <a:pt x="698817" y="1030288"/>
                </a:lnTo>
                <a:lnTo>
                  <a:pt x="699770" y="1035368"/>
                </a:lnTo>
                <a:lnTo>
                  <a:pt x="700088" y="1040448"/>
                </a:lnTo>
                <a:lnTo>
                  <a:pt x="700088" y="1045528"/>
                </a:lnTo>
                <a:lnTo>
                  <a:pt x="700088" y="1050608"/>
                </a:lnTo>
                <a:lnTo>
                  <a:pt x="699770" y="1055688"/>
                </a:lnTo>
                <a:lnTo>
                  <a:pt x="698817" y="1060768"/>
                </a:lnTo>
                <a:lnTo>
                  <a:pt x="697863" y="1066165"/>
                </a:lnTo>
                <a:lnTo>
                  <a:pt x="696910" y="1071245"/>
                </a:lnTo>
                <a:lnTo>
                  <a:pt x="695639" y="1076325"/>
                </a:lnTo>
                <a:lnTo>
                  <a:pt x="693732" y="1081088"/>
                </a:lnTo>
                <a:lnTo>
                  <a:pt x="692143" y="1085533"/>
                </a:lnTo>
                <a:lnTo>
                  <a:pt x="689919" y="1090295"/>
                </a:lnTo>
                <a:lnTo>
                  <a:pt x="687694" y="1095058"/>
                </a:lnTo>
                <a:lnTo>
                  <a:pt x="685152" y="1099820"/>
                </a:lnTo>
                <a:lnTo>
                  <a:pt x="682292" y="1104265"/>
                </a:lnTo>
                <a:lnTo>
                  <a:pt x="679114" y="1108710"/>
                </a:lnTo>
                <a:lnTo>
                  <a:pt x="675936" y="1113155"/>
                </a:lnTo>
                <a:lnTo>
                  <a:pt x="672440" y="1116965"/>
                </a:lnTo>
                <a:lnTo>
                  <a:pt x="668309" y="1121093"/>
                </a:lnTo>
                <a:lnTo>
                  <a:pt x="530389" y="1258888"/>
                </a:lnTo>
                <a:lnTo>
                  <a:pt x="526258" y="1262698"/>
                </a:lnTo>
                <a:lnTo>
                  <a:pt x="522127" y="1266508"/>
                </a:lnTo>
                <a:lnTo>
                  <a:pt x="517995" y="1269683"/>
                </a:lnTo>
                <a:lnTo>
                  <a:pt x="513546" y="1272541"/>
                </a:lnTo>
                <a:lnTo>
                  <a:pt x="508779" y="1275716"/>
                </a:lnTo>
                <a:lnTo>
                  <a:pt x="504648" y="1278256"/>
                </a:lnTo>
                <a:lnTo>
                  <a:pt x="499881" y="1280161"/>
                </a:lnTo>
                <a:lnTo>
                  <a:pt x="495115" y="1282383"/>
                </a:lnTo>
                <a:lnTo>
                  <a:pt x="490030" y="1284288"/>
                </a:lnTo>
                <a:lnTo>
                  <a:pt x="485263" y="1286193"/>
                </a:lnTo>
                <a:lnTo>
                  <a:pt x="480179" y="1287463"/>
                </a:lnTo>
                <a:lnTo>
                  <a:pt x="475412" y="1288733"/>
                </a:lnTo>
                <a:lnTo>
                  <a:pt x="470327" y="1289368"/>
                </a:lnTo>
                <a:lnTo>
                  <a:pt x="465243" y="1290003"/>
                </a:lnTo>
                <a:lnTo>
                  <a:pt x="460158" y="1290638"/>
                </a:lnTo>
                <a:lnTo>
                  <a:pt x="454756" y="1290638"/>
                </a:lnTo>
                <a:lnTo>
                  <a:pt x="449671" y="1290638"/>
                </a:lnTo>
                <a:lnTo>
                  <a:pt x="444586" y="1290003"/>
                </a:lnTo>
                <a:lnTo>
                  <a:pt x="439502" y="1289368"/>
                </a:lnTo>
                <a:lnTo>
                  <a:pt x="434417" y="1288733"/>
                </a:lnTo>
                <a:lnTo>
                  <a:pt x="429332" y="1287463"/>
                </a:lnTo>
                <a:lnTo>
                  <a:pt x="424566" y="1286511"/>
                </a:lnTo>
                <a:lnTo>
                  <a:pt x="419481" y="1284606"/>
                </a:lnTo>
                <a:lnTo>
                  <a:pt x="414714" y="1282701"/>
                </a:lnTo>
                <a:lnTo>
                  <a:pt x="409947" y="1281113"/>
                </a:lnTo>
                <a:lnTo>
                  <a:pt x="405181" y="1278891"/>
                </a:lnTo>
                <a:lnTo>
                  <a:pt x="401049" y="1276351"/>
                </a:lnTo>
                <a:lnTo>
                  <a:pt x="396600" y="1273493"/>
                </a:lnTo>
                <a:lnTo>
                  <a:pt x="392151" y="1270318"/>
                </a:lnTo>
                <a:lnTo>
                  <a:pt x="387702" y="1267143"/>
                </a:lnTo>
                <a:lnTo>
                  <a:pt x="383889" y="1263651"/>
                </a:lnTo>
                <a:lnTo>
                  <a:pt x="379758" y="1259841"/>
                </a:lnTo>
                <a:lnTo>
                  <a:pt x="375944" y="1256031"/>
                </a:lnTo>
                <a:lnTo>
                  <a:pt x="372448" y="1251903"/>
                </a:lnTo>
                <a:lnTo>
                  <a:pt x="369271" y="1247458"/>
                </a:lnTo>
                <a:lnTo>
                  <a:pt x="366410" y="1243013"/>
                </a:lnTo>
                <a:lnTo>
                  <a:pt x="363233" y="1238886"/>
                </a:lnTo>
                <a:lnTo>
                  <a:pt x="360690" y="1234123"/>
                </a:lnTo>
                <a:lnTo>
                  <a:pt x="358466" y="1229678"/>
                </a:lnTo>
                <a:lnTo>
                  <a:pt x="356559" y="1224916"/>
                </a:lnTo>
                <a:lnTo>
                  <a:pt x="354970" y="1219836"/>
                </a:lnTo>
                <a:lnTo>
                  <a:pt x="353063" y="1215073"/>
                </a:lnTo>
                <a:lnTo>
                  <a:pt x="352110" y="1209993"/>
                </a:lnTo>
                <a:lnTo>
                  <a:pt x="350839" y="1205231"/>
                </a:lnTo>
                <a:lnTo>
                  <a:pt x="349885" y="1200151"/>
                </a:lnTo>
                <a:lnTo>
                  <a:pt x="349568" y="1195070"/>
                </a:lnTo>
                <a:lnTo>
                  <a:pt x="349250" y="1189990"/>
                </a:lnTo>
                <a:lnTo>
                  <a:pt x="349250" y="1184910"/>
                </a:lnTo>
                <a:lnTo>
                  <a:pt x="349250" y="1179830"/>
                </a:lnTo>
                <a:lnTo>
                  <a:pt x="349568" y="1174750"/>
                </a:lnTo>
                <a:lnTo>
                  <a:pt x="350203" y="1169353"/>
                </a:lnTo>
                <a:lnTo>
                  <a:pt x="350839" y="1164273"/>
                </a:lnTo>
                <a:lnTo>
                  <a:pt x="352110" y="1159193"/>
                </a:lnTo>
                <a:lnTo>
                  <a:pt x="353381" y="1154430"/>
                </a:lnTo>
                <a:lnTo>
                  <a:pt x="355288" y="1149350"/>
                </a:lnTo>
                <a:lnTo>
                  <a:pt x="357195" y="1144588"/>
                </a:lnTo>
                <a:lnTo>
                  <a:pt x="359101" y="1140143"/>
                </a:lnTo>
                <a:lnTo>
                  <a:pt x="361644" y="1135380"/>
                </a:lnTo>
                <a:lnTo>
                  <a:pt x="364186" y="1130618"/>
                </a:lnTo>
                <a:lnTo>
                  <a:pt x="367046" y="1126173"/>
                </a:lnTo>
                <a:lnTo>
                  <a:pt x="369906" y="1121728"/>
                </a:lnTo>
                <a:lnTo>
                  <a:pt x="373084" y="1117283"/>
                </a:lnTo>
                <a:lnTo>
                  <a:pt x="376897" y="1113473"/>
                </a:lnTo>
                <a:lnTo>
                  <a:pt x="380393" y="1109345"/>
                </a:lnTo>
                <a:lnTo>
                  <a:pt x="518631" y="971550"/>
                </a:lnTo>
                <a:lnTo>
                  <a:pt x="522762" y="967740"/>
                </a:lnTo>
                <a:lnTo>
                  <a:pt x="526893" y="963930"/>
                </a:lnTo>
                <a:lnTo>
                  <a:pt x="531025" y="960755"/>
                </a:lnTo>
                <a:lnTo>
                  <a:pt x="535474" y="957898"/>
                </a:lnTo>
                <a:lnTo>
                  <a:pt x="539923" y="954723"/>
                </a:lnTo>
                <a:lnTo>
                  <a:pt x="544690" y="952183"/>
                </a:lnTo>
                <a:lnTo>
                  <a:pt x="549456" y="949960"/>
                </a:lnTo>
                <a:lnTo>
                  <a:pt x="554223" y="948055"/>
                </a:lnTo>
                <a:lnTo>
                  <a:pt x="558990" y="946150"/>
                </a:lnTo>
                <a:lnTo>
                  <a:pt x="564075" y="944245"/>
                </a:lnTo>
                <a:lnTo>
                  <a:pt x="568841" y="943293"/>
                </a:lnTo>
                <a:lnTo>
                  <a:pt x="573926" y="942023"/>
                </a:lnTo>
                <a:lnTo>
                  <a:pt x="579011" y="941070"/>
                </a:lnTo>
                <a:lnTo>
                  <a:pt x="584095" y="940435"/>
                </a:lnTo>
                <a:lnTo>
                  <a:pt x="589180" y="939800"/>
                </a:lnTo>
                <a:close/>
                <a:moveTo>
                  <a:pt x="46448" y="457200"/>
                </a:moveTo>
                <a:lnTo>
                  <a:pt x="51221" y="457200"/>
                </a:lnTo>
                <a:lnTo>
                  <a:pt x="55993" y="457517"/>
                </a:lnTo>
                <a:lnTo>
                  <a:pt x="61083" y="458468"/>
                </a:lnTo>
                <a:lnTo>
                  <a:pt x="65219" y="459420"/>
                </a:lnTo>
                <a:lnTo>
                  <a:pt x="69991" y="461322"/>
                </a:lnTo>
                <a:lnTo>
                  <a:pt x="74445" y="463542"/>
                </a:lnTo>
                <a:lnTo>
                  <a:pt x="78899" y="466078"/>
                </a:lnTo>
                <a:lnTo>
                  <a:pt x="83035" y="468932"/>
                </a:lnTo>
                <a:lnTo>
                  <a:pt x="86534" y="472737"/>
                </a:lnTo>
                <a:lnTo>
                  <a:pt x="458759" y="855775"/>
                </a:lnTo>
                <a:lnTo>
                  <a:pt x="461940" y="859897"/>
                </a:lnTo>
                <a:lnTo>
                  <a:pt x="464803" y="863702"/>
                </a:lnTo>
                <a:lnTo>
                  <a:pt x="467348" y="868142"/>
                </a:lnTo>
                <a:lnTo>
                  <a:pt x="469575" y="872898"/>
                </a:lnTo>
                <a:lnTo>
                  <a:pt x="471166" y="877337"/>
                </a:lnTo>
                <a:lnTo>
                  <a:pt x="472120" y="882093"/>
                </a:lnTo>
                <a:lnTo>
                  <a:pt x="473075" y="887167"/>
                </a:lnTo>
                <a:lnTo>
                  <a:pt x="473075" y="891923"/>
                </a:lnTo>
                <a:lnTo>
                  <a:pt x="472439" y="896679"/>
                </a:lnTo>
                <a:lnTo>
                  <a:pt x="471802" y="901435"/>
                </a:lnTo>
                <a:lnTo>
                  <a:pt x="470848" y="906192"/>
                </a:lnTo>
                <a:lnTo>
                  <a:pt x="468939" y="910948"/>
                </a:lnTo>
                <a:lnTo>
                  <a:pt x="466712" y="915070"/>
                </a:lnTo>
                <a:lnTo>
                  <a:pt x="464167" y="919192"/>
                </a:lnTo>
                <a:lnTo>
                  <a:pt x="461304" y="923314"/>
                </a:lnTo>
                <a:lnTo>
                  <a:pt x="457486" y="927119"/>
                </a:lnTo>
                <a:lnTo>
                  <a:pt x="453986" y="930607"/>
                </a:lnTo>
                <a:lnTo>
                  <a:pt x="449851" y="933461"/>
                </a:lnTo>
                <a:lnTo>
                  <a:pt x="445397" y="935681"/>
                </a:lnTo>
                <a:lnTo>
                  <a:pt x="441261" y="937583"/>
                </a:lnTo>
                <a:lnTo>
                  <a:pt x="436807" y="939169"/>
                </a:lnTo>
                <a:lnTo>
                  <a:pt x="432035" y="940437"/>
                </a:lnTo>
                <a:lnTo>
                  <a:pt x="427263" y="941071"/>
                </a:lnTo>
                <a:lnTo>
                  <a:pt x="422491" y="941388"/>
                </a:lnTo>
                <a:lnTo>
                  <a:pt x="417400" y="941071"/>
                </a:lnTo>
                <a:lnTo>
                  <a:pt x="412628" y="940437"/>
                </a:lnTo>
                <a:lnTo>
                  <a:pt x="407856" y="939169"/>
                </a:lnTo>
                <a:lnTo>
                  <a:pt x="403084" y="937266"/>
                </a:lnTo>
                <a:lnTo>
                  <a:pt x="398312" y="935046"/>
                </a:lnTo>
                <a:lnTo>
                  <a:pt x="394176" y="932510"/>
                </a:lnTo>
                <a:lnTo>
                  <a:pt x="390040" y="929339"/>
                </a:lnTo>
                <a:lnTo>
                  <a:pt x="386222" y="925851"/>
                </a:lnTo>
                <a:lnTo>
                  <a:pt x="14316" y="542496"/>
                </a:lnTo>
                <a:lnTo>
                  <a:pt x="10499" y="538374"/>
                </a:lnTo>
                <a:lnTo>
                  <a:pt x="7635" y="534569"/>
                </a:lnTo>
                <a:lnTo>
                  <a:pt x="5090" y="530130"/>
                </a:lnTo>
                <a:lnTo>
                  <a:pt x="3181" y="525690"/>
                </a:lnTo>
                <a:lnTo>
                  <a:pt x="1909" y="520934"/>
                </a:lnTo>
                <a:lnTo>
                  <a:pt x="636" y="516178"/>
                </a:lnTo>
                <a:lnTo>
                  <a:pt x="0" y="511422"/>
                </a:lnTo>
                <a:lnTo>
                  <a:pt x="0" y="506348"/>
                </a:lnTo>
                <a:lnTo>
                  <a:pt x="318" y="501592"/>
                </a:lnTo>
                <a:lnTo>
                  <a:pt x="954" y="496836"/>
                </a:lnTo>
                <a:lnTo>
                  <a:pt x="2227" y="492397"/>
                </a:lnTo>
                <a:lnTo>
                  <a:pt x="4136" y="487957"/>
                </a:lnTo>
                <a:lnTo>
                  <a:pt x="6045" y="483518"/>
                </a:lnTo>
                <a:lnTo>
                  <a:pt x="8908" y="479079"/>
                </a:lnTo>
                <a:lnTo>
                  <a:pt x="11771" y="475274"/>
                </a:lnTo>
                <a:lnTo>
                  <a:pt x="15271" y="471469"/>
                </a:lnTo>
                <a:lnTo>
                  <a:pt x="19406" y="467981"/>
                </a:lnTo>
                <a:lnTo>
                  <a:pt x="23224" y="464810"/>
                </a:lnTo>
                <a:lnTo>
                  <a:pt x="27678" y="462908"/>
                </a:lnTo>
                <a:lnTo>
                  <a:pt x="32132" y="460688"/>
                </a:lnTo>
                <a:lnTo>
                  <a:pt x="36904" y="459103"/>
                </a:lnTo>
                <a:lnTo>
                  <a:pt x="41676" y="458151"/>
                </a:lnTo>
                <a:lnTo>
                  <a:pt x="46448" y="457200"/>
                </a:lnTo>
                <a:close/>
                <a:moveTo>
                  <a:pt x="1155700" y="165100"/>
                </a:moveTo>
                <a:lnTo>
                  <a:pt x="1165860" y="165100"/>
                </a:lnTo>
                <a:lnTo>
                  <a:pt x="1176337" y="165417"/>
                </a:lnTo>
                <a:lnTo>
                  <a:pt x="1186497" y="165735"/>
                </a:lnTo>
                <a:lnTo>
                  <a:pt x="1196975" y="167004"/>
                </a:lnTo>
                <a:lnTo>
                  <a:pt x="1208087" y="167956"/>
                </a:lnTo>
                <a:lnTo>
                  <a:pt x="1229677" y="170494"/>
                </a:lnTo>
                <a:lnTo>
                  <a:pt x="1251902" y="173667"/>
                </a:lnTo>
                <a:lnTo>
                  <a:pt x="1263332" y="175888"/>
                </a:lnTo>
                <a:lnTo>
                  <a:pt x="1275715" y="178426"/>
                </a:lnTo>
                <a:lnTo>
                  <a:pt x="1289367" y="181599"/>
                </a:lnTo>
                <a:lnTo>
                  <a:pt x="1303020" y="184772"/>
                </a:lnTo>
                <a:lnTo>
                  <a:pt x="1332230" y="192704"/>
                </a:lnTo>
                <a:lnTo>
                  <a:pt x="1363345" y="201588"/>
                </a:lnTo>
                <a:lnTo>
                  <a:pt x="1395412" y="211741"/>
                </a:lnTo>
                <a:lnTo>
                  <a:pt x="1427797" y="222211"/>
                </a:lnTo>
                <a:lnTo>
                  <a:pt x="1460182" y="232682"/>
                </a:lnTo>
                <a:lnTo>
                  <a:pt x="1491932" y="244104"/>
                </a:lnTo>
                <a:lnTo>
                  <a:pt x="1522095" y="254574"/>
                </a:lnTo>
                <a:lnTo>
                  <a:pt x="1550352" y="264727"/>
                </a:lnTo>
                <a:lnTo>
                  <a:pt x="1597977" y="282813"/>
                </a:lnTo>
                <a:lnTo>
                  <a:pt x="1630045" y="295187"/>
                </a:lnTo>
                <a:lnTo>
                  <a:pt x="1642110" y="299946"/>
                </a:lnTo>
                <a:lnTo>
                  <a:pt x="2082800" y="746365"/>
                </a:lnTo>
                <a:lnTo>
                  <a:pt x="1774190" y="1098550"/>
                </a:lnTo>
                <a:lnTo>
                  <a:pt x="1441132" y="733991"/>
                </a:lnTo>
                <a:lnTo>
                  <a:pt x="1435735" y="727010"/>
                </a:lnTo>
                <a:lnTo>
                  <a:pt x="1420177" y="708925"/>
                </a:lnTo>
                <a:lnTo>
                  <a:pt x="1409065" y="696868"/>
                </a:lnTo>
                <a:lnTo>
                  <a:pt x="1396365" y="682908"/>
                </a:lnTo>
                <a:lnTo>
                  <a:pt x="1382395" y="668313"/>
                </a:lnTo>
                <a:lnTo>
                  <a:pt x="1366837" y="652766"/>
                </a:lnTo>
                <a:lnTo>
                  <a:pt x="1350645" y="636902"/>
                </a:lnTo>
                <a:lnTo>
                  <a:pt x="1333500" y="621672"/>
                </a:lnTo>
                <a:lnTo>
                  <a:pt x="1324292" y="614057"/>
                </a:lnTo>
                <a:lnTo>
                  <a:pt x="1315402" y="606760"/>
                </a:lnTo>
                <a:lnTo>
                  <a:pt x="1306512" y="599779"/>
                </a:lnTo>
                <a:lnTo>
                  <a:pt x="1297305" y="593434"/>
                </a:lnTo>
                <a:lnTo>
                  <a:pt x="1288097" y="586771"/>
                </a:lnTo>
                <a:lnTo>
                  <a:pt x="1279207" y="581060"/>
                </a:lnTo>
                <a:lnTo>
                  <a:pt x="1270000" y="575666"/>
                </a:lnTo>
                <a:lnTo>
                  <a:pt x="1261110" y="570907"/>
                </a:lnTo>
                <a:lnTo>
                  <a:pt x="1252220" y="566465"/>
                </a:lnTo>
                <a:lnTo>
                  <a:pt x="1243330" y="562657"/>
                </a:lnTo>
                <a:lnTo>
                  <a:pt x="1235075" y="559802"/>
                </a:lnTo>
                <a:lnTo>
                  <a:pt x="1226502" y="557581"/>
                </a:lnTo>
                <a:lnTo>
                  <a:pt x="1222692" y="556946"/>
                </a:lnTo>
                <a:lnTo>
                  <a:pt x="1218565" y="556312"/>
                </a:lnTo>
                <a:lnTo>
                  <a:pt x="1210627" y="555994"/>
                </a:lnTo>
                <a:lnTo>
                  <a:pt x="1203325" y="556312"/>
                </a:lnTo>
                <a:lnTo>
                  <a:pt x="1196022" y="557581"/>
                </a:lnTo>
                <a:lnTo>
                  <a:pt x="1189037" y="559484"/>
                </a:lnTo>
                <a:lnTo>
                  <a:pt x="1182052" y="562340"/>
                </a:lnTo>
                <a:lnTo>
                  <a:pt x="1176020" y="565195"/>
                </a:lnTo>
                <a:lnTo>
                  <a:pt x="1169670" y="569320"/>
                </a:lnTo>
                <a:lnTo>
                  <a:pt x="1163955" y="573762"/>
                </a:lnTo>
                <a:lnTo>
                  <a:pt x="1158557" y="578521"/>
                </a:lnTo>
                <a:lnTo>
                  <a:pt x="1152842" y="583598"/>
                </a:lnTo>
                <a:lnTo>
                  <a:pt x="1147762" y="588992"/>
                </a:lnTo>
                <a:lnTo>
                  <a:pt x="1143000" y="594703"/>
                </a:lnTo>
                <a:lnTo>
                  <a:pt x="1138872" y="601049"/>
                </a:lnTo>
                <a:lnTo>
                  <a:pt x="1134745" y="607077"/>
                </a:lnTo>
                <a:lnTo>
                  <a:pt x="1130617" y="613423"/>
                </a:lnTo>
                <a:lnTo>
                  <a:pt x="1127125" y="619451"/>
                </a:lnTo>
                <a:lnTo>
                  <a:pt x="1123315" y="626114"/>
                </a:lnTo>
                <a:lnTo>
                  <a:pt x="1117282" y="638488"/>
                </a:lnTo>
                <a:lnTo>
                  <a:pt x="1112202" y="650545"/>
                </a:lnTo>
                <a:lnTo>
                  <a:pt x="1108075" y="661015"/>
                </a:lnTo>
                <a:lnTo>
                  <a:pt x="1104900" y="670217"/>
                </a:lnTo>
                <a:lnTo>
                  <a:pt x="1102677" y="677197"/>
                </a:lnTo>
                <a:lnTo>
                  <a:pt x="1100772" y="683225"/>
                </a:lnTo>
                <a:lnTo>
                  <a:pt x="1098232" y="690523"/>
                </a:lnTo>
                <a:lnTo>
                  <a:pt x="1095057" y="697820"/>
                </a:lnTo>
                <a:lnTo>
                  <a:pt x="1090930" y="705435"/>
                </a:lnTo>
                <a:lnTo>
                  <a:pt x="1086802" y="713684"/>
                </a:lnTo>
                <a:lnTo>
                  <a:pt x="1082040" y="721617"/>
                </a:lnTo>
                <a:lnTo>
                  <a:pt x="1076325" y="729549"/>
                </a:lnTo>
                <a:lnTo>
                  <a:pt x="1070610" y="737481"/>
                </a:lnTo>
                <a:lnTo>
                  <a:pt x="1063942" y="746047"/>
                </a:lnTo>
                <a:lnTo>
                  <a:pt x="1057592" y="753980"/>
                </a:lnTo>
                <a:lnTo>
                  <a:pt x="1050607" y="761912"/>
                </a:lnTo>
                <a:lnTo>
                  <a:pt x="1042987" y="769844"/>
                </a:lnTo>
                <a:lnTo>
                  <a:pt x="1035367" y="777776"/>
                </a:lnTo>
                <a:lnTo>
                  <a:pt x="1027112" y="785073"/>
                </a:lnTo>
                <a:lnTo>
                  <a:pt x="1018857" y="792054"/>
                </a:lnTo>
                <a:lnTo>
                  <a:pt x="1010602" y="799351"/>
                </a:lnTo>
                <a:lnTo>
                  <a:pt x="1001712" y="806014"/>
                </a:lnTo>
                <a:lnTo>
                  <a:pt x="992505" y="812360"/>
                </a:lnTo>
                <a:lnTo>
                  <a:pt x="983615" y="818071"/>
                </a:lnTo>
                <a:lnTo>
                  <a:pt x="974407" y="823465"/>
                </a:lnTo>
                <a:lnTo>
                  <a:pt x="964882" y="828541"/>
                </a:lnTo>
                <a:lnTo>
                  <a:pt x="955357" y="832983"/>
                </a:lnTo>
                <a:lnTo>
                  <a:pt x="946467" y="837108"/>
                </a:lnTo>
                <a:lnTo>
                  <a:pt x="936942" y="839964"/>
                </a:lnTo>
                <a:lnTo>
                  <a:pt x="927417" y="842502"/>
                </a:lnTo>
                <a:lnTo>
                  <a:pt x="917892" y="844723"/>
                </a:lnTo>
                <a:lnTo>
                  <a:pt x="908367" y="845675"/>
                </a:lnTo>
                <a:lnTo>
                  <a:pt x="899477" y="845992"/>
                </a:lnTo>
                <a:lnTo>
                  <a:pt x="890270" y="845357"/>
                </a:lnTo>
                <a:lnTo>
                  <a:pt x="885507" y="845040"/>
                </a:lnTo>
                <a:lnTo>
                  <a:pt x="881062" y="843771"/>
                </a:lnTo>
                <a:lnTo>
                  <a:pt x="876617" y="843136"/>
                </a:lnTo>
                <a:lnTo>
                  <a:pt x="872490" y="841867"/>
                </a:lnTo>
                <a:lnTo>
                  <a:pt x="868045" y="840281"/>
                </a:lnTo>
                <a:lnTo>
                  <a:pt x="863600" y="838377"/>
                </a:lnTo>
                <a:lnTo>
                  <a:pt x="859472" y="836791"/>
                </a:lnTo>
                <a:lnTo>
                  <a:pt x="855345" y="834570"/>
                </a:lnTo>
                <a:lnTo>
                  <a:pt x="847407" y="829493"/>
                </a:lnTo>
                <a:lnTo>
                  <a:pt x="840422" y="823782"/>
                </a:lnTo>
                <a:lnTo>
                  <a:pt x="833755" y="818388"/>
                </a:lnTo>
                <a:lnTo>
                  <a:pt x="828357" y="812360"/>
                </a:lnTo>
                <a:lnTo>
                  <a:pt x="823277" y="805697"/>
                </a:lnTo>
                <a:lnTo>
                  <a:pt x="818515" y="798717"/>
                </a:lnTo>
                <a:lnTo>
                  <a:pt x="814705" y="791736"/>
                </a:lnTo>
                <a:lnTo>
                  <a:pt x="811212" y="784439"/>
                </a:lnTo>
                <a:lnTo>
                  <a:pt x="808672" y="777141"/>
                </a:lnTo>
                <a:lnTo>
                  <a:pt x="806132" y="769844"/>
                </a:lnTo>
                <a:lnTo>
                  <a:pt x="804227" y="762229"/>
                </a:lnTo>
                <a:lnTo>
                  <a:pt x="802640" y="754614"/>
                </a:lnTo>
                <a:lnTo>
                  <a:pt x="801687" y="746999"/>
                </a:lnTo>
                <a:lnTo>
                  <a:pt x="801052" y="739384"/>
                </a:lnTo>
                <a:lnTo>
                  <a:pt x="800100" y="731770"/>
                </a:lnTo>
                <a:lnTo>
                  <a:pt x="800100" y="724472"/>
                </a:lnTo>
                <a:lnTo>
                  <a:pt x="800100" y="717175"/>
                </a:lnTo>
                <a:lnTo>
                  <a:pt x="800417" y="709877"/>
                </a:lnTo>
                <a:lnTo>
                  <a:pt x="802005" y="696551"/>
                </a:lnTo>
                <a:lnTo>
                  <a:pt x="803592" y="684494"/>
                </a:lnTo>
                <a:lnTo>
                  <a:pt x="805497" y="673389"/>
                </a:lnTo>
                <a:lnTo>
                  <a:pt x="807720" y="664823"/>
                </a:lnTo>
                <a:lnTo>
                  <a:pt x="809307" y="657842"/>
                </a:lnTo>
                <a:lnTo>
                  <a:pt x="811212" y="652131"/>
                </a:lnTo>
                <a:lnTo>
                  <a:pt x="814387" y="646737"/>
                </a:lnTo>
                <a:lnTo>
                  <a:pt x="823277" y="631191"/>
                </a:lnTo>
                <a:lnTo>
                  <a:pt x="836930" y="606125"/>
                </a:lnTo>
                <a:lnTo>
                  <a:pt x="845820" y="589626"/>
                </a:lnTo>
                <a:lnTo>
                  <a:pt x="855345" y="571224"/>
                </a:lnTo>
                <a:lnTo>
                  <a:pt x="865822" y="549966"/>
                </a:lnTo>
                <a:lnTo>
                  <a:pt x="876935" y="527121"/>
                </a:lnTo>
                <a:lnTo>
                  <a:pt x="889000" y="501739"/>
                </a:lnTo>
                <a:lnTo>
                  <a:pt x="901382" y="474135"/>
                </a:lnTo>
                <a:lnTo>
                  <a:pt x="914717" y="444627"/>
                </a:lnTo>
                <a:lnTo>
                  <a:pt x="928052" y="413216"/>
                </a:lnTo>
                <a:lnTo>
                  <a:pt x="942022" y="379584"/>
                </a:lnTo>
                <a:lnTo>
                  <a:pt x="955675" y="343731"/>
                </a:lnTo>
                <a:lnTo>
                  <a:pt x="962977" y="325963"/>
                </a:lnTo>
                <a:lnTo>
                  <a:pt x="970280" y="309782"/>
                </a:lnTo>
                <a:lnTo>
                  <a:pt x="977900" y="293917"/>
                </a:lnTo>
                <a:lnTo>
                  <a:pt x="985202" y="279640"/>
                </a:lnTo>
                <a:lnTo>
                  <a:pt x="993457" y="266314"/>
                </a:lnTo>
                <a:lnTo>
                  <a:pt x="1001077" y="253940"/>
                </a:lnTo>
                <a:lnTo>
                  <a:pt x="1009015" y="242517"/>
                </a:lnTo>
                <a:lnTo>
                  <a:pt x="1017270" y="232364"/>
                </a:lnTo>
                <a:lnTo>
                  <a:pt x="1025525" y="222846"/>
                </a:lnTo>
                <a:lnTo>
                  <a:pt x="1034097" y="214279"/>
                </a:lnTo>
                <a:lnTo>
                  <a:pt x="1042670" y="206347"/>
                </a:lnTo>
                <a:lnTo>
                  <a:pt x="1051242" y="199367"/>
                </a:lnTo>
                <a:lnTo>
                  <a:pt x="1060132" y="193021"/>
                </a:lnTo>
                <a:lnTo>
                  <a:pt x="1069022" y="187627"/>
                </a:lnTo>
                <a:lnTo>
                  <a:pt x="1078230" y="182868"/>
                </a:lnTo>
                <a:lnTo>
                  <a:pt x="1087437" y="178426"/>
                </a:lnTo>
                <a:lnTo>
                  <a:pt x="1096962" y="175253"/>
                </a:lnTo>
                <a:lnTo>
                  <a:pt x="1106487" y="172398"/>
                </a:lnTo>
                <a:lnTo>
                  <a:pt x="1115695" y="169859"/>
                </a:lnTo>
                <a:lnTo>
                  <a:pt x="1125537" y="167956"/>
                </a:lnTo>
                <a:lnTo>
                  <a:pt x="1135380" y="166369"/>
                </a:lnTo>
                <a:lnTo>
                  <a:pt x="1145222" y="165735"/>
                </a:lnTo>
                <a:lnTo>
                  <a:pt x="1155700" y="165100"/>
                </a:lnTo>
                <a:close/>
                <a:moveTo>
                  <a:pt x="1830538" y="0"/>
                </a:moveTo>
                <a:lnTo>
                  <a:pt x="1838784" y="635"/>
                </a:lnTo>
                <a:lnTo>
                  <a:pt x="1843225" y="952"/>
                </a:lnTo>
                <a:lnTo>
                  <a:pt x="1847348" y="1587"/>
                </a:lnTo>
                <a:lnTo>
                  <a:pt x="1851154" y="2856"/>
                </a:lnTo>
                <a:lnTo>
                  <a:pt x="1855277" y="4126"/>
                </a:lnTo>
                <a:lnTo>
                  <a:pt x="1858766" y="5712"/>
                </a:lnTo>
                <a:lnTo>
                  <a:pt x="1862889" y="7299"/>
                </a:lnTo>
                <a:lnTo>
                  <a:pt x="1866378" y="8886"/>
                </a:lnTo>
                <a:lnTo>
                  <a:pt x="1869867" y="11107"/>
                </a:lnTo>
                <a:lnTo>
                  <a:pt x="1873356" y="13328"/>
                </a:lnTo>
                <a:lnTo>
                  <a:pt x="1876210" y="15867"/>
                </a:lnTo>
                <a:lnTo>
                  <a:pt x="1879699" y="18723"/>
                </a:lnTo>
                <a:lnTo>
                  <a:pt x="1882553" y="21897"/>
                </a:lnTo>
                <a:lnTo>
                  <a:pt x="2257762" y="421109"/>
                </a:lnTo>
                <a:lnTo>
                  <a:pt x="2260934" y="424282"/>
                </a:lnTo>
                <a:lnTo>
                  <a:pt x="2263471" y="427455"/>
                </a:lnTo>
                <a:lnTo>
                  <a:pt x="2265692" y="430946"/>
                </a:lnTo>
                <a:lnTo>
                  <a:pt x="2267595" y="434437"/>
                </a:lnTo>
                <a:lnTo>
                  <a:pt x="2269498" y="437928"/>
                </a:lnTo>
                <a:lnTo>
                  <a:pt x="2271083" y="441736"/>
                </a:lnTo>
                <a:lnTo>
                  <a:pt x="2272352" y="445861"/>
                </a:lnTo>
                <a:lnTo>
                  <a:pt x="2273938" y="449352"/>
                </a:lnTo>
                <a:lnTo>
                  <a:pt x="2274572" y="453477"/>
                </a:lnTo>
                <a:lnTo>
                  <a:pt x="2275841" y="457603"/>
                </a:lnTo>
                <a:lnTo>
                  <a:pt x="2276158" y="461728"/>
                </a:lnTo>
                <a:lnTo>
                  <a:pt x="2276475" y="466171"/>
                </a:lnTo>
                <a:lnTo>
                  <a:pt x="2276475" y="474422"/>
                </a:lnTo>
                <a:lnTo>
                  <a:pt x="2275841" y="483307"/>
                </a:lnTo>
                <a:lnTo>
                  <a:pt x="2274255" y="491875"/>
                </a:lnTo>
                <a:lnTo>
                  <a:pt x="2271718" y="500761"/>
                </a:lnTo>
                <a:lnTo>
                  <a:pt x="2268546" y="509012"/>
                </a:lnTo>
                <a:lnTo>
                  <a:pt x="2264423" y="517897"/>
                </a:lnTo>
                <a:lnTo>
                  <a:pt x="2259348" y="526148"/>
                </a:lnTo>
                <a:lnTo>
                  <a:pt x="2253956" y="534399"/>
                </a:lnTo>
                <a:lnTo>
                  <a:pt x="2247296" y="542015"/>
                </a:lnTo>
                <a:lnTo>
                  <a:pt x="2240001" y="549314"/>
                </a:lnTo>
                <a:lnTo>
                  <a:pt x="2194646" y="592154"/>
                </a:lnTo>
                <a:lnTo>
                  <a:pt x="2186400" y="599136"/>
                </a:lnTo>
                <a:lnTo>
                  <a:pt x="2178471" y="604848"/>
                </a:lnTo>
                <a:lnTo>
                  <a:pt x="2170224" y="609925"/>
                </a:lnTo>
                <a:lnTo>
                  <a:pt x="2161344" y="614368"/>
                </a:lnTo>
                <a:lnTo>
                  <a:pt x="2152780" y="618176"/>
                </a:lnTo>
                <a:lnTo>
                  <a:pt x="2143899" y="621032"/>
                </a:lnTo>
                <a:lnTo>
                  <a:pt x="2135336" y="622619"/>
                </a:lnTo>
                <a:lnTo>
                  <a:pt x="2126455" y="623888"/>
                </a:lnTo>
                <a:lnTo>
                  <a:pt x="2117892" y="623888"/>
                </a:lnTo>
                <a:lnTo>
                  <a:pt x="2109011" y="623571"/>
                </a:lnTo>
                <a:lnTo>
                  <a:pt x="2104888" y="622619"/>
                </a:lnTo>
                <a:lnTo>
                  <a:pt x="2101082" y="621984"/>
                </a:lnTo>
                <a:lnTo>
                  <a:pt x="2096959" y="621032"/>
                </a:lnTo>
                <a:lnTo>
                  <a:pt x="2092835" y="619763"/>
                </a:lnTo>
                <a:lnTo>
                  <a:pt x="2089029" y="618493"/>
                </a:lnTo>
                <a:lnTo>
                  <a:pt x="2085223" y="616589"/>
                </a:lnTo>
                <a:lnTo>
                  <a:pt x="2081735" y="614685"/>
                </a:lnTo>
                <a:lnTo>
                  <a:pt x="2078563" y="612464"/>
                </a:lnTo>
                <a:lnTo>
                  <a:pt x="2074757" y="610243"/>
                </a:lnTo>
                <a:lnTo>
                  <a:pt x="2071585" y="607704"/>
                </a:lnTo>
                <a:lnTo>
                  <a:pt x="2068731" y="604848"/>
                </a:lnTo>
                <a:lnTo>
                  <a:pt x="2065559" y="601992"/>
                </a:lnTo>
                <a:lnTo>
                  <a:pt x="1690350" y="202462"/>
                </a:lnTo>
                <a:lnTo>
                  <a:pt x="1687813" y="199606"/>
                </a:lnTo>
                <a:lnTo>
                  <a:pt x="1685275" y="196115"/>
                </a:lnTo>
                <a:lnTo>
                  <a:pt x="1682738" y="192942"/>
                </a:lnTo>
                <a:lnTo>
                  <a:pt x="1680835" y="189451"/>
                </a:lnTo>
                <a:lnTo>
                  <a:pt x="1678615" y="185643"/>
                </a:lnTo>
                <a:lnTo>
                  <a:pt x="1677346" y="182153"/>
                </a:lnTo>
                <a:lnTo>
                  <a:pt x="1675760" y="178027"/>
                </a:lnTo>
                <a:lnTo>
                  <a:pt x="1674492" y="174219"/>
                </a:lnTo>
                <a:lnTo>
                  <a:pt x="1673540" y="170411"/>
                </a:lnTo>
                <a:lnTo>
                  <a:pt x="1672906" y="165968"/>
                </a:lnTo>
                <a:lnTo>
                  <a:pt x="1671954" y="161843"/>
                </a:lnTo>
                <a:lnTo>
                  <a:pt x="1671637" y="158035"/>
                </a:lnTo>
                <a:lnTo>
                  <a:pt x="1671637" y="149149"/>
                </a:lnTo>
                <a:lnTo>
                  <a:pt x="1672589" y="140899"/>
                </a:lnTo>
                <a:lnTo>
                  <a:pt x="1673857" y="132013"/>
                </a:lnTo>
                <a:lnTo>
                  <a:pt x="1676395" y="123445"/>
                </a:lnTo>
                <a:lnTo>
                  <a:pt x="1679884" y="114559"/>
                </a:lnTo>
                <a:lnTo>
                  <a:pt x="1683690" y="106309"/>
                </a:lnTo>
                <a:lnTo>
                  <a:pt x="1688764" y="97740"/>
                </a:lnTo>
                <a:lnTo>
                  <a:pt x="1694156" y="89807"/>
                </a:lnTo>
                <a:lnTo>
                  <a:pt x="1700817" y="82191"/>
                </a:lnTo>
                <a:lnTo>
                  <a:pt x="1708111" y="74575"/>
                </a:lnTo>
                <a:lnTo>
                  <a:pt x="1753784" y="31417"/>
                </a:lnTo>
                <a:lnTo>
                  <a:pt x="1761713" y="25070"/>
                </a:lnTo>
                <a:lnTo>
                  <a:pt x="1769642" y="18723"/>
                </a:lnTo>
                <a:lnTo>
                  <a:pt x="1777888" y="13646"/>
                </a:lnTo>
                <a:lnTo>
                  <a:pt x="1786769" y="9203"/>
                </a:lnTo>
                <a:lnTo>
                  <a:pt x="1795650" y="5712"/>
                </a:lnTo>
                <a:lnTo>
                  <a:pt x="1804213" y="3174"/>
                </a:lnTo>
                <a:lnTo>
                  <a:pt x="1813094" y="1269"/>
                </a:lnTo>
                <a:lnTo>
                  <a:pt x="1821657" y="317"/>
                </a:lnTo>
                <a:lnTo>
                  <a:pt x="1830538" y="0"/>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sz="2261">
              <a:solidFill>
                <a:srgbClr val="FFFFFF"/>
              </a:solidFill>
              <a:ea typeface="宋体" panose="02010600030101010101" pitchFamily="2" charset="-122"/>
            </a:endParaRPr>
          </a:p>
        </p:txBody>
      </p:sp>
      <p:sp>
        <p:nvSpPr>
          <p:cNvPr id="14" name="Freeform 24">
            <a:extLst>
              <a:ext uri="{FF2B5EF4-FFF2-40B4-BE49-F238E27FC236}">
                <a16:creationId xmlns="" xmlns:a16="http://schemas.microsoft.com/office/drawing/2014/main" id="{618DC4AA-0814-174A-9634-1D2C59CF6A77}"/>
              </a:ext>
            </a:extLst>
          </p:cNvPr>
          <p:cNvSpPr>
            <a:spLocks noEditPoints="1"/>
          </p:cNvSpPr>
          <p:nvPr/>
        </p:nvSpPr>
        <p:spPr bwMode="auto">
          <a:xfrm flipH="1">
            <a:off x="10381502" y="4173746"/>
            <a:ext cx="362668" cy="389870"/>
          </a:xfrm>
          <a:custGeom>
            <a:avLst/>
            <a:gdLst>
              <a:gd name="T0" fmla="*/ 127 w 358"/>
              <a:gd name="T1" fmla="*/ 292 h 382"/>
              <a:gd name="T2" fmla="*/ 322 w 358"/>
              <a:gd name="T3" fmla="*/ 63 h 382"/>
              <a:gd name="T4" fmla="*/ 333 w 358"/>
              <a:gd name="T5" fmla="*/ 113 h 382"/>
              <a:gd name="T6" fmla="*/ 336 w 358"/>
              <a:gd name="T7" fmla="*/ 178 h 382"/>
              <a:gd name="T8" fmla="*/ 338 w 358"/>
              <a:gd name="T9" fmla="*/ 245 h 382"/>
              <a:gd name="T10" fmla="*/ 321 w 358"/>
              <a:gd name="T11" fmla="*/ 314 h 382"/>
              <a:gd name="T12" fmla="*/ 271 w 358"/>
              <a:gd name="T13" fmla="*/ 382 h 382"/>
              <a:gd name="T14" fmla="*/ 172 w 358"/>
              <a:gd name="T15" fmla="*/ 226 h 382"/>
              <a:gd name="T16" fmla="*/ 123 w 358"/>
              <a:gd name="T17" fmla="*/ 197 h 382"/>
              <a:gd name="T18" fmla="*/ 125 w 358"/>
              <a:gd name="T19" fmla="*/ 208 h 382"/>
              <a:gd name="T20" fmla="*/ 174 w 358"/>
              <a:gd name="T21" fmla="*/ 236 h 382"/>
              <a:gd name="T22" fmla="*/ 172 w 358"/>
              <a:gd name="T23" fmla="*/ 226 h 382"/>
              <a:gd name="T24" fmla="*/ 288 w 358"/>
              <a:gd name="T25" fmla="*/ 136 h 382"/>
              <a:gd name="T26" fmla="*/ 263 w 358"/>
              <a:gd name="T27" fmla="*/ 125 h 382"/>
              <a:gd name="T28" fmla="*/ 171 w 358"/>
              <a:gd name="T29" fmla="*/ 70 h 382"/>
              <a:gd name="T30" fmla="*/ 148 w 358"/>
              <a:gd name="T31" fmla="*/ 54 h 382"/>
              <a:gd name="T32" fmla="*/ 171 w 358"/>
              <a:gd name="T33" fmla="*/ 70 h 382"/>
              <a:gd name="T34" fmla="*/ 204 w 358"/>
              <a:gd name="T35" fmla="*/ 39 h 382"/>
              <a:gd name="T36" fmla="*/ 193 w 358"/>
              <a:gd name="T37" fmla="*/ 64 h 382"/>
              <a:gd name="T38" fmla="*/ 258 w 358"/>
              <a:gd name="T39" fmla="*/ 103 h 382"/>
              <a:gd name="T40" fmla="*/ 274 w 358"/>
              <a:gd name="T41" fmla="*/ 80 h 382"/>
              <a:gd name="T42" fmla="*/ 258 w 358"/>
              <a:gd name="T43" fmla="*/ 103 h 382"/>
              <a:gd name="T44" fmla="*/ 249 w 358"/>
              <a:gd name="T45" fmla="*/ 55 h 382"/>
              <a:gd name="T46" fmla="*/ 226 w 358"/>
              <a:gd name="T47" fmla="*/ 71 h 382"/>
              <a:gd name="T48" fmla="*/ 182 w 358"/>
              <a:gd name="T49" fmla="*/ 209 h 382"/>
              <a:gd name="T50" fmla="*/ 133 w 358"/>
              <a:gd name="T51" fmla="*/ 180 h 382"/>
              <a:gd name="T52" fmla="*/ 135 w 358"/>
              <a:gd name="T53" fmla="*/ 190 h 382"/>
              <a:gd name="T54" fmla="*/ 184 w 358"/>
              <a:gd name="T55" fmla="*/ 219 h 382"/>
              <a:gd name="T56" fmla="*/ 182 w 358"/>
              <a:gd name="T57" fmla="*/ 209 h 382"/>
              <a:gd name="T58" fmla="*/ 157 w 358"/>
              <a:gd name="T59" fmla="*/ 104 h 382"/>
              <a:gd name="T60" fmla="*/ 186 w 358"/>
              <a:gd name="T61" fmla="*/ 195 h 382"/>
              <a:gd name="T62" fmla="*/ 222 w 358"/>
              <a:gd name="T63" fmla="*/ 90 h 382"/>
              <a:gd name="T64" fmla="*/ 136 w 358"/>
              <a:gd name="T65" fmla="*/ 238 h 382"/>
              <a:gd name="T66" fmla="*/ 129 w 358"/>
              <a:gd name="T67" fmla="*/ 21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8" h="382">
                <a:moveTo>
                  <a:pt x="131" y="382"/>
                </a:moveTo>
                <a:cubicBezTo>
                  <a:pt x="135" y="352"/>
                  <a:pt x="135" y="320"/>
                  <a:pt x="127" y="292"/>
                </a:cubicBezTo>
                <a:cubicBezTo>
                  <a:pt x="0" y="220"/>
                  <a:pt x="34" y="56"/>
                  <a:pt x="140" y="23"/>
                </a:cubicBezTo>
                <a:cubicBezTo>
                  <a:pt x="196" y="0"/>
                  <a:pt x="272" y="14"/>
                  <a:pt x="322" y="63"/>
                </a:cubicBezTo>
                <a:cubicBezTo>
                  <a:pt x="358" y="99"/>
                  <a:pt x="340" y="109"/>
                  <a:pt x="340" y="109"/>
                </a:cubicBezTo>
                <a:cubicBezTo>
                  <a:pt x="333" y="113"/>
                  <a:pt x="333" y="113"/>
                  <a:pt x="333" y="113"/>
                </a:cubicBezTo>
                <a:cubicBezTo>
                  <a:pt x="337" y="130"/>
                  <a:pt x="345" y="162"/>
                  <a:pt x="344" y="166"/>
                </a:cubicBezTo>
                <a:cubicBezTo>
                  <a:pt x="342" y="172"/>
                  <a:pt x="336" y="178"/>
                  <a:pt x="336" y="178"/>
                </a:cubicBezTo>
                <a:cubicBezTo>
                  <a:pt x="354" y="239"/>
                  <a:pt x="354" y="239"/>
                  <a:pt x="354" y="239"/>
                </a:cubicBezTo>
                <a:cubicBezTo>
                  <a:pt x="338" y="245"/>
                  <a:pt x="338" y="245"/>
                  <a:pt x="338" y="245"/>
                </a:cubicBezTo>
                <a:cubicBezTo>
                  <a:pt x="341" y="265"/>
                  <a:pt x="343" y="281"/>
                  <a:pt x="341" y="300"/>
                </a:cubicBezTo>
                <a:cubicBezTo>
                  <a:pt x="341" y="304"/>
                  <a:pt x="330" y="313"/>
                  <a:pt x="321" y="314"/>
                </a:cubicBezTo>
                <a:cubicBezTo>
                  <a:pt x="267" y="317"/>
                  <a:pt x="267" y="317"/>
                  <a:pt x="267" y="317"/>
                </a:cubicBezTo>
                <a:cubicBezTo>
                  <a:pt x="271" y="382"/>
                  <a:pt x="271" y="382"/>
                  <a:pt x="271" y="382"/>
                </a:cubicBezTo>
                <a:cubicBezTo>
                  <a:pt x="131" y="382"/>
                  <a:pt x="131" y="382"/>
                  <a:pt x="131" y="382"/>
                </a:cubicBezTo>
                <a:close/>
                <a:moveTo>
                  <a:pt x="172" y="226"/>
                </a:moveTo>
                <a:cubicBezTo>
                  <a:pt x="132" y="196"/>
                  <a:pt x="132" y="196"/>
                  <a:pt x="132" y="196"/>
                </a:cubicBezTo>
                <a:cubicBezTo>
                  <a:pt x="129" y="193"/>
                  <a:pt x="125" y="194"/>
                  <a:pt x="123" y="197"/>
                </a:cubicBezTo>
                <a:cubicBezTo>
                  <a:pt x="123" y="197"/>
                  <a:pt x="123" y="197"/>
                  <a:pt x="123" y="197"/>
                </a:cubicBezTo>
                <a:cubicBezTo>
                  <a:pt x="121" y="201"/>
                  <a:pt x="122" y="205"/>
                  <a:pt x="125" y="208"/>
                </a:cubicBezTo>
                <a:cubicBezTo>
                  <a:pt x="165" y="238"/>
                  <a:pt x="165" y="238"/>
                  <a:pt x="165" y="238"/>
                </a:cubicBezTo>
                <a:cubicBezTo>
                  <a:pt x="168" y="240"/>
                  <a:pt x="172" y="239"/>
                  <a:pt x="174" y="236"/>
                </a:cubicBezTo>
                <a:cubicBezTo>
                  <a:pt x="174" y="236"/>
                  <a:pt x="174" y="236"/>
                  <a:pt x="174" y="236"/>
                </a:cubicBezTo>
                <a:cubicBezTo>
                  <a:pt x="176" y="233"/>
                  <a:pt x="175" y="228"/>
                  <a:pt x="172" y="226"/>
                </a:cubicBezTo>
                <a:close/>
                <a:moveTo>
                  <a:pt x="263" y="136"/>
                </a:moveTo>
                <a:cubicBezTo>
                  <a:pt x="288" y="136"/>
                  <a:pt x="288" y="136"/>
                  <a:pt x="288" y="136"/>
                </a:cubicBezTo>
                <a:cubicBezTo>
                  <a:pt x="288" y="125"/>
                  <a:pt x="288" y="125"/>
                  <a:pt x="288" y="125"/>
                </a:cubicBezTo>
                <a:cubicBezTo>
                  <a:pt x="263" y="125"/>
                  <a:pt x="263" y="125"/>
                  <a:pt x="263" y="125"/>
                </a:cubicBezTo>
                <a:cubicBezTo>
                  <a:pt x="263" y="136"/>
                  <a:pt x="263" y="136"/>
                  <a:pt x="263" y="136"/>
                </a:cubicBezTo>
                <a:close/>
                <a:moveTo>
                  <a:pt x="171" y="70"/>
                </a:moveTo>
                <a:cubicBezTo>
                  <a:pt x="158" y="48"/>
                  <a:pt x="158" y="48"/>
                  <a:pt x="158" y="48"/>
                </a:cubicBezTo>
                <a:cubicBezTo>
                  <a:pt x="148" y="54"/>
                  <a:pt x="148" y="54"/>
                  <a:pt x="148" y="54"/>
                </a:cubicBezTo>
                <a:cubicBezTo>
                  <a:pt x="161" y="76"/>
                  <a:pt x="161" y="76"/>
                  <a:pt x="161" y="76"/>
                </a:cubicBezTo>
                <a:cubicBezTo>
                  <a:pt x="171" y="70"/>
                  <a:pt x="171" y="70"/>
                  <a:pt x="171" y="70"/>
                </a:cubicBezTo>
                <a:close/>
                <a:moveTo>
                  <a:pt x="204" y="64"/>
                </a:moveTo>
                <a:cubicBezTo>
                  <a:pt x="204" y="39"/>
                  <a:pt x="204" y="39"/>
                  <a:pt x="204" y="39"/>
                </a:cubicBezTo>
                <a:cubicBezTo>
                  <a:pt x="193" y="39"/>
                  <a:pt x="193" y="39"/>
                  <a:pt x="193" y="39"/>
                </a:cubicBezTo>
                <a:cubicBezTo>
                  <a:pt x="193" y="64"/>
                  <a:pt x="193" y="64"/>
                  <a:pt x="193" y="64"/>
                </a:cubicBezTo>
                <a:cubicBezTo>
                  <a:pt x="204" y="64"/>
                  <a:pt x="204" y="64"/>
                  <a:pt x="204" y="64"/>
                </a:cubicBezTo>
                <a:close/>
                <a:moveTo>
                  <a:pt x="258" y="103"/>
                </a:moveTo>
                <a:cubicBezTo>
                  <a:pt x="279" y="90"/>
                  <a:pt x="279" y="90"/>
                  <a:pt x="279" y="90"/>
                </a:cubicBezTo>
                <a:cubicBezTo>
                  <a:pt x="274" y="80"/>
                  <a:pt x="274" y="80"/>
                  <a:pt x="274" y="80"/>
                </a:cubicBezTo>
                <a:cubicBezTo>
                  <a:pt x="252" y="93"/>
                  <a:pt x="252" y="93"/>
                  <a:pt x="252" y="93"/>
                </a:cubicBezTo>
                <a:cubicBezTo>
                  <a:pt x="258" y="103"/>
                  <a:pt x="258" y="103"/>
                  <a:pt x="258" y="103"/>
                </a:cubicBezTo>
                <a:close/>
                <a:moveTo>
                  <a:pt x="236" y="76"/>
                </a:moveTo>
                <a:cubicBezTo>
                  <a:pt x="249" y="55"/>
                  <a:pt x="249" y="55"/>
                  <a:pt x="249" y="55"/>
                </a:cubicBezTo>
                <a:cubicBezTo>
                  <a:pt x="239" y="49"/>
                  <a:pt x="239" y="49"/>
                  <a:pt x="239" y="49"/>
                </a:cubicBezTo>
                <a:cubicBezTo>
                  <a:pt x="226" y="71"/>
                  <a:pt x="226" y="71"/>
                  <a:pt x="226" y="71"/>
                </a:cubicBezTo>
                <a:cubicBezTo>
                  <a:pt x="236" y="76"/>
                  <a:pt x="236" y="76"/>
                  <a:pt x="236" y="76"/>
                </a:cubicBezTo>
                <a:close/>
                <a:moveTo>
                  <a:pt x="182" y="209"/>
                </a:moveTo>
                <a:cubicBezTo>
                  <a:pt x="142" y="178"/>
                  <a:pt x="142" y="178"/>
                  <a:pt x="142" y="178"/>
                </a:cubicBezTo>
                <a:cubicBezTo>
                  <a:pt x="139" y="176"/>
                  <a:pt x="135" y="177"/>
                  <a:pt x="133" y="180"/>
                </a:cubicBezTo>
                <a:cubicBezTo>
                  <a:pt x="133" y="180"/>
                  <a:pt x="133" y="180"/>
                  <a:pt x="133" y="180"/>
                </a:cubicBezTo>
                <a:cubicBezTo>
                  <a:pt x="131" y="183"/>
                  <a:pt x="132" y="188"/>
                  <a:pt x="135" y="190"/>
                </a:cubicBezTo>
                <a:cubicBezTo>
                  <a:pt x="175" y="221"/>
                  <a:pt x="175" y="221"/>
                  <a:pt x="175" y="221"/>
                </a:cubicBezTo>
                <a:cubicBezTo>
                  <a:pt x="178" y="223"/>
                  <a:pt x="182" y="222"/>
                  <a:pt x="184" y="219"/>
                </a:cubicBezTo>
                <a:cubicBezTo>
                  <a:pt x="184" y="219"/>
                  <a:pt x="184" y="219"/>
                  <a:pt x="184" y="219"/>
                </a:cubicBezTo>
                <a:cubicBezTo>
                  <a:pt x="186" y="216"/>
                  <a:pt x="185" y="211"/>
                  <a:pt x="182" y="209"/>
                </a:cubicBezTo>
                <a:close/>
                <a:moveTo>
                  <a:pt x="222" y="90"/>
                </a:moveTo>
                <a:cubicBezTo>
                  <a:pt x="198" y="76"/>
                  <a:pt x="169" y="83"/>
                  <a:pt x="157" y="104"/>
                </a:cubicBezTo>
                <a:cubicBezTo>
                  <a:pt x="144" y="126"/>
                  <a:pt x="160" y="151"/>
                  <a:pt x="149" y="174"/>
                </a:cubicBezTo>
                <a:cubicBezTo>
                  <a:pt x="186" y="195"/>
                  <a:pt x="186" y="195"/>
                  <a:pt x="186" y="195"/>
                </a:cubicBezTo>
                <a:cubicBezTo>
                  <a:pt x="200" y="174"/>
                  <a:pt x="229" y="176"/>
                  <a:pt x="242" y="154"/>
                </a:cubicBezTo>
                <a:cubicBezTo>
                  <a:pt x="255" y="132"/>
                  <a:pt x="245" y="104"/>
                  <a:pt x="222" y="90"/>
                </a:cubicBezTo>
                <a:close/>
                <a:moveTo>
                  <a:pt x="129" y="216"/>
                </a:moveTo>
                <a:cubicBezTo>
                  <a:pt x="125" y="224"/>
                  <a:pt x="128" y="233"/>
                  <a:pt x="136" y="238"/>
                </a:cubicBezTo>
                <a:cubicBezTo>
                  <a:pt x="142" y="241"/>
                  <a:pt x="150" y="240"/>
                  <a:pt x="155" y="236"/>
                </a:cubicBezTo>
                <a:lnTo>
                  <a:pt x="129" y="216"/>
                </a:lnTo>
                <a:close/>
              </a:path>
            </a:pathLst>
          </a:custGeom>
          <a:solidFill>
            <a:schemeClr val="bg1"/>
          </a:solidFill>
          <a:ln w="9525">
            <a:noFill/>
            <a:round/>
            <a:headEnd/>
            <a:tailEnd/>
          </a:ln>
          <a:effectLst/>
        </p:spPr>
        <p:txBody>
          <a:bodyPr vert="horz" wrap="square" lIns="114939" tIns="57468" rIns="114939" bIns="57468" numCol="1" anchor="t" anchorCtr="0" compatLnSpc="1">
            <a:prstTxWarp prst="textNoShape">
              <a:avLst/>
            </a:prstTxWarp>
          </a:bodyPr>
          <a:lstStyle/>
          <a:p>
            <a:endParaRPr lang="zh-CN" altLang="en-US" sz="2261"/>
          </a:p>
        </p:txBody>
      </p:sp>
      <p:sp>
        <p:nvSpPr>
          <p:cNvPr id="15" name="KSO_Shape">
            <a:extLst>
              <a:ext uri="{FF2B5EF4-FFF2-40B4-BE49-F238E27FC236}">
                <a16:creationId xmlns="" xmlns:a16="http://schemas.microsoft.com/office/drawing/2014/main" id="{20FDDFD5-97C6-D94E-B1F9-803A75C6309C}"/>
              </a:ext>
            </a:extLst>
          </p:cNvPr>
          <p:cNvSpPr>
            <a:spLocks/>
          </p:cNvSpPr>
          <p:nvPr/>
        </p:nvSpPr>
        <p:spPr bwMode="auto">
          <a:xfrm>
            <a:off x="9787076" y="2548656"/>
            <a:ext cx="383168" cy="382530"/>
          </a:xfrm>
          <a:custGeom>
            <a:avLst/>
            <a:gdLst>
              <a:gd name="T0" fmla="*/ 1435690 w 5147"/>
              <a:gd name="T1" fmla="*/ 1165934 h 5145"/>
              <a:gd name="T2" fmla="*/ 1462708 w 5147"/>
              <a:gd name="T3" fmla="*/ 1091584 h 5145"/>
              <a:gd name="T4" fmla="*/ 1474552 w 5147"/>
              <a:gd name="T5" fmla="*/ 867423 h 5145"/>
              <a:gd name="T6" fmla="*/ 1440131 w 5147"/>
              <a:gd name="T7" fmla="*/ 746834 h 5145"/>
              <a:gd name="T8" fmla="*/ 1367218 w 5147"/>
              <a:gd name="T9" fmla="*/ 623656 h 5145"/>
              <a:gd name="T10" fmla="*/ 1264325 w 5147"/>
              <a:gd name="T11" fmla="*/ 524892 h 5145"/>
              <a:gd name="T12" fmla="*/ 1138114 w 5147"/>
              <a:gd name="T13" fmla="*/ 456830 h 5145"/>
              <a:gd name="T14" fmla="*/ 867928 w 5147"/>
              <a:gd name="T15" fmla="*/ 429457 h 5145"/>
              <a:gd name="T16" fmla="*/ 801307 w 5147"/>
              <a:gd name="T17" fmla="*/ 444993 h 5145"/>
              <a:gd name="T18" fmla="*/ 727653 w 5147"/>
              <a:gd name="T19" fmla="*/ 472736 h 5145"/>
              <a:gd name="T20" fmla="*/ 483375 w 5147"/>
              <a:gd name="T21" fmla="*/ 707255 h 5145"/>
              <a:gd name="T22" fmla="*/ 452285 w 5147"/>
              <a:gd name="T23" fmla="*/ 779016 h 5145"/>
              <a:gd name="T24" fmla="*/ 432298 w 5147"/>
              <a:gd name="T25" fmla="*/ 855956 h 5145"/>
              <a:gd name="T26" fmla="*/ 443772 w 5147"/>
              <a:gd name="T27" fmla="*/ 1097502 h 5145"/>
              <a:gd name="T28" fmla="*/ 502251 w 5147"/>
              <a:gd name="T29" fmla="*/ 1229558 h 5145"/>
              <a:gd name="T30" fmla="*/ 593300 w 5147"/>
              <a:gd name="T31" fmla="*/ 1339419 h 5145"/>
              <a:gd name="T32" fmla="*/ 709887 w 5147"/>
              <a:gd name="T33" fmla="*/ 1421167 h 5145"/>
              <a:gd name="T34" fmla="*/ 847201 w 5147"/>
              <a:gd name="T35" fmla="*/ 1469625 h 5145"/>
              <a:gd name="T36" fmla="*/ 1070383 w 5147"/>
              <a:gd name="T37" fmla="*/ 1466665 h 5145"/>
              <a:gd name="T38" fmla="*/ 1146257 w 5147"/>
              <a:gd name="T39" fmla="*/ 1443362 h 5145"/>
              <a:gd name="T40" fmla="*/ 1846521 w 5147"/>
              <a:gd name="T41" fmla="*/ 1844706 h 5145"/>
              <a:gd name="T42" fmla="*/ 1006722 w 5147"/>
              <a:gd name="T43" fmla="*/ 527112 h 5145"/>
              <a:gd name="T44" fmla="*/ 1079636 w 5147"/>
              <a:gd name="T45" fmla="*/ 543018 h 5145"/>
              <a:gd name="T46" fmla="*/ 1146997 w 5147"/>
              <a:gd name="T47" fmla="*/ 570390 h 5145"/>
              <a:gd name="T48" fmla="*/ 1208437 w 5147"/>
              <a:gd name="T49" fmla="*/ 608860 h 5145"/>
              <a:gd name="T50" fmla="*/ 1262104 w 5147"/>
              <a:gd name="T51" fmla="*/ 656208 h 5145"/>
              <a:gd name="T52" fmla="*/ 1307259 w 5147"/>
              <a:gd name="T53" fmla="*/ 712433 h 5145"/>
              <a:gd name="T54" fmla="*/ 1342790 w 5147"/>
              <a:gd name="T55" fmla="*/ 775317 h 5145"/>
              <a:gd name="T56" fmla="*/ 1367218 w 5147"/>
              <a:gd name="T57" fmla="*/ 844858 h 5145"/>
              <a:gd name="T58" fmla="*/ 1379432 w 5147"/>
              <a:gd name="T59" fmla="*/ 918469 h 5145"/>
              <a:gd name="T60" fmla="*/ 1379432 w 5147"/>
              <a:gd name="T61" fmla="*/ 982092 h 5145"/>
              <a:gd name="T62" fmla="*/ 1368698 w 5147"/>
              <a:gd name="T63" fmla="*/ 1052004 h 5145"/>
              <a:gd name="T64" fmla="*/ 1065201 w 5147"/>
              <a:gd name="T65" fmla="*/ 734627 h 5145"/>
              <a:gd name="T66" fmla="*/ 851643 w 5147"/>
              <a:gd name="T67" fmla="*/ 535620 h 5145"/>
              <a:gd name="T68" fmla="*/ 921595 w 5147"/>
              <a:gd name="T69" fmla="*/ 524892 h 5145"/>
              <a:gd name="T70" fmla="*/ 1034851 w 5147"/>
              <a:gd name="T71" fmla="*/ 959898 h 5145"/>
              <a:gd name="T72" fmla="*/ 1010794 w 5147"/>
              <a:gd name="T73" fmla="*/ 1010205 h 5145"/>
              <a:gd name="T74" fmla="*/ 960828 w 5147"/>
              <a:gd name="T75" fmla="*/ 1033879 h 5145"/>
              <a:gd name="T76" fmla="*/ 912712 w 5147"/>
              <a:gd name="T77" fmla="*/ 1024631 h 5145"/>
              <a:gd name="T78" fmla="*/ 876071 w 5147"/>
              <a:gd name="T79" fmla="*/ 983942 h 5145"/>
              <a:gd name="T80" fmla="*/ 870889 w 5147"/>
              <a:gd name="T81" fmla="*/ 934745 h 5145"/>
              <a:gd name="T82" fmla="*/ 899758 w 5147"/>
              <a:gd name="T83" fmla="*/ 887397 h 5145"/>
              <a:gd name="T84" fmla="*/ 952315 w 5147"/>
              <a:gd name="T85" fmla="*/ 868532 h 5145"/>
              <a:gd name="T86" fmla="*/ 998950 w 5147"/>
              <a:gd name="T87" fmla="*/ 882958 h 5145"/>
              <a:gd name="T88" fmla="*/ 1031520 w 5147"/>
              <a:gd name="T89" fmla="*/ 926977 h 5145"/>
              <a:gd name="T90" fmla="*/ 941582 w 5147"/>
              <a:gd name="T91" fmla="*/ 1379368 h 5145"/>
              <a:gd name="T92" fmla="*/ 866077 w 5147"/>
              <a:gd name="T93" fmla="*/ 1370861 h 5145"/>
              <a:gd name="T94" fmla="*/ 795755 w 5147"/>
              <a:gd name="T95" fmla="*/ 1349776 h 5145"/>
              <a:gd name="T96" fmla="*/ 730244 w 5147"/>
              <a:gd name="T97" fmla="*/ 1317225 h 5145"/>
              <a:gd name="T98" fmla="*/ 672135 w 5147"/>
              <a:gd name="T99" fmla="*/ 1275056 h 5145"/>
              <a:gd name="T100" fmla="*/ 622169 w 5147"/>
              <a:gd name="T101" fmla="*/ 1223269 h 5145"/>
              <a:gd name="T102" fmla="*/ 581086 w 5147"/>
              <a:gd name="T103" fmla="*/ 1164085 h 5145"/>
              <a:gd name="T104" fmla="*/ 549996 w 5147"/>
              <a:gd name="T105" fmla="*/ 1098242 h 5145"/>
              <a:gd name="T106" fmla="*/ 530750 w 5147"/>
              <a:gd name="T107" fmla="*/ 1027221 h 5145"/>
              <a:gd name="T108" fmla="*/ 524088 w 5147"/>
              <a:gd name="T109" fmla="*/ 951391 h 5145"/>
              <a:gd name="T110" fmla="*/ 528529 w 5147"/>
              <a:gd name="T111" fmla="*/ 890357 h 5145"/>
              <a:gd name="T112" fmla="*/ 544074 w 5147"/>
              <a:gd name="T113" fmla="*/ 822664 h 5145"/>
              <a:gd name="T114" fmla="*/ 1090739 w 5147"/>
              <a:gd name="T115" fmla="*/ 1356434 h 5145"/>
              <a:gd name="T116" fmla="*/ 1023378 w 5147"/>
              <a:gd name="T117" fmla="*/ 1373450 h 5145"/>
              <a:gd name="T118" fmla="*/ 952315 w 5147"/>
              <a:gd name="T119" fmla="*/ 1379368 h 5145"/>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147" h="5145">
                <a:moveTo>
                  <a:pt x="4989" y="4987"/>
                </a:moveTo>
                <a:lnTo>
                  <a:pt x="3826" y="3260"/>
                </a:lnTo>
                <a:lnTo>
                  <a:pt x="3841" y="3233"/>
                </a:lnTo>
                <a:lnTo>
                  <a:pt x="3854" y="3207"/>
                </a:lnTo>
                <a:lnTo>
                  <a:pt x="3867" y="3179"/>
                </a:lnTo>
                <a:lnTo>
                  <a:pt x="3879" y="3152"/>
                </a:lnTo>
                <a:lnTo>
                  <a:pt x="3892" y="3124"/>
                </a:lnTo>
                <a:lnTo>
                  <a:pt x="3903" y="3096"/>
                </a:lnTo>
                <a:lnTo>
                  <a:pt x="3914" y="3067"/>
                </a:lnTo>
                <a:lnTo>
                  <a:pt x="3924" y="3038"/>
                </a:lnTo>
                <a:lnTo>
                  <a:pt x="3934" y="3010"/>
                </a:lnTo>
                <a:lnTo>
                  <a:pt x="3944" y="2980"/>
                </a:lnTo>
                <a:lnTo>
                  <a:pt x="3952" y="2951"/>
                </a:lnTo>
                <a:lnTo>
                  <a:pt x="3959" y="2921"/>
                </a:lnTo>
                <a:lnTo>
                  <a:pt x="3967" y="2891"/>
                </a:lnTo>
                <a:lnTo>
                  <a:pt x="3973" y="2861"/>
                </a:lnTo>
                <a:lnTo>
                  <a:pt x="3979" y="2831"/>
                </a:lnTo>
                <a:lnTo>
                  <a:pt x="3984" y="2800"/>
                </a:lnTo>
                <a:lnTo>
                  <a:pt x="5147" y="2572"/>
                </a:lnTo>
                <a:lnTo>
                  <a:pt x="3984" y="2345"/>
                </a:lnTo>
                <a:lnTo>
                  <a:pt x="3974" y="2289"/>
                </a:lnTo>
                <a:lnTo>
                  <a:pt x="3962" y="2233"/>
                </a:lnTo>
                <a:lnTo>
                  <a:pt x="3947" y="2178"/>
                </a:lnTo>
                <a:lnTo>
                  <a:pt x="3930" y="2124"/>
                </a:lnTo>
                <a:lnTo>
                  <a:pt x="3912" y="2071"/>
                </a:lnTo>
                <a:lnTo>
                  <a:pt x="3891" y="2019"/>
                </a:lnTo>
                <a:lnTo>
                  <a:pt x="3868" y="1968"/>
                </a:lnTo>
                <a:lnTo>
                  <a:pt x="3844" y="1918"/>
                </a:lnTo>
                <a:lnTo>
                  <a:pt x="3817" y="1869"/>
                </a:lnTo>
                <a:lnTo>
                  <a:pt x="3789" y="1821"/>
                </a:lnTo>
                <a:lnTo>
                  <a:pt x="3759" y="1774"/>
                </a:lnTo>
                <a:lnTo>
                  <a:pt x="3728" y="1730"/>
                </a:lnTo>
                <a:lnTo>
                  <a:pt x="3694" y="1686"/>
                </a:lnTo>
                <a:lnTo>
                  <a:pt x="3658" y="1643"/>
                </a:lnTo>
                <a:lnTo>
                  <a:pt x="3622" y="1601"/>
                </a:lnTo>
                <a:lnTo>
                  <a:pt x="3584" y="1562"/>
                </a:lnTo>
                <a:lnTo>
                  <a:pt x="3544" y="1524"/>
                </a:lnTo>
                <a:lnTo>
                  <a:pt x="3502" y="1487"/>
                </a:lnTo>
                <a:lnTo>
                  <a:pt x="3461" y="1452"/>
                </a:lnTo>
                <a:lnTo>
                  <a:pt x="3416" y="1419"/>
                </a:lnTo>
                <a:lnTo>
                  <a:pt x="3371" y="1386"/>
                </a:lnTo>
                <a:lnTo>
                  <a:pt x="3324" y="1357"/>
                </a:lnTo>
                <a:lnTo>
                  <a:pt x="3277" y="1328"/>
                </a:lnTo>
                <a:lnTo>
                  <a:pt x="3228" y="1302"/>
                </a:lnTo>
                <a:lnTo>
                  <a:pt x="3178" y="1277"/>
                </a:lnTo>
                <a:lnTo>
                  <a:pt x="3127" y="1255"/>
                </a:lnTo>
                <a:lnTo>
                  <a:pt x="3075" y="1235"/>
                </a:lnTo>
                <a:lnTo>
                  <a:pt x="3022" y="1215"/>
                </a:lnTo>
                <a:lnTo>
                  <a:pt x="2968" y="1199"/>
                </a:lnTo>
                <a:lnTo>
                  <a:pt x="2913" y="1185"/>
                </a:lnTo>
                <a:lnTo>
                  <a:pt x="2858" y="1171"/>
                </a:lnTo>
                <a:lnTo>
                  <a:pt x="2801" y="1161"/>
                </a:lnTo>
                <a:lnTo>
                  <a:pt x="2573" y="0"/>
                </a:lnTo>
                <a:lnTo>
                  <a:pt x="2345" y="1161"/>
                </a:lnTo>
                <a:lnTo>
                  <a:pt x="2315" y="1166"/>
                </a:lnTo>
                <a:lnTo>
                  <a:pt x="2284" y="1172"/>
                </a:lnTo>
                <a:lnTo>
                  <a:pt x="2255" y="1180"/>
                </a:lnTo>
                <a:lnTo>
                  <a:pt x="2224" y="1187"/>
                </a:lnTo>
                <a:lnTo>
                  <a:pt x="2194" y="1194"/>
                </a:lnTo>
                <a:lnTo>
                  <a:pt x="2165" y="1203"/>
                </a:lnTo>
                <a:lnTo>
                  <a:pt x="2135" y="1212"/>
                </a:lnTo>
                <a:lnTo>
                  <a:pt x="2107" y="1221"/>
                </a:lnTo>
                <a:lnTo>
                  <a:pt x="2078" y="1232"/>
                </a:lnTo>
                <a:lnTo>
                  <a:pt x="2050" y="1243"/>
                </a:lnTo>
                <a:lnTo>
                  <a:pt x="2021" y="1254"/>
                </a:lnTo>
                <a:lnTo>
                  <a:pt x="1994" y="1266"/>
                </a:lnTo>
                <a:lnTo>
                  <a:pt x="1966" y="1278"/>
                </a:lnTo>
                <a:lnTo>
                  <a:pt x="1939" y="1292"/>
                </a:lnTo>
                <a:lnTo>
                  <a:pt x="1912" y="1305"/>
                </a:lnTo>
                <a:lnTo>
                  <a:pt x="1886" y="1319"/>
                </a:lnTo>
                <a:lnTo>
                  <a:pt x="158" y="157"/>
                </a:lnTo>
                <a:lnTo>
                  <a:pt x="1320" y="1885"/>
                </a:lnTo>
                <a:lnTo>
                  <a:pt x="1306" y="1912"/>
                </a:lnTo>
                <a:lnTo>
                  <a:pt x="1292" y="1938"/>
                </a:lnTo>
                <a:lnTo>
                  <a:pt x="1279" y="1966"/>
                </a:lnTo>
                <a:lnTo>
                  <a:pt x="1266" y="1993"/>
                </a:lnTo>
                <a:lnTo>
                  <a:pt x="1254" y="2021"/>
                </a:lnTo>
                <a:lnTo>
                  <a:pt x="1243" y="2049"/>
                </a:lnTo>
                <a:lnTo>
                  <a:pt x="1232" y="2077"/>
                </a:lnTo>
                <a:lnTo>
                  <a:pt x="1222" y="2106"/>
                </a:lnTo>
                <a:lnTo>
                  <a:pt x="1212" y="2135"/>
                </a:lnTo>
                <a:lnTo>
                  <a:pt x="1203" y="2165"/>
                </a:lnTo>
                <a:lnTo>
                  <a:pt x="1195" y="2194"/>
                </a:lnTo>
                <a:lnTo>
                  <a:pt x="1187" y="2224"/>
                </a:lnTo>
                <a:lnTo>
                  <a:pt x="1180" y="2253"/>
                </a:lnTo>
                <a:lnTo>
                  <a:pt x="1174" y="2284"/>
                </a:lnTo>
                <a:lnTo>
                  <a:pt x="1168" y="2314"/>
                </a:lnTo>
                <a:lnTo>
                  <a:pt x="1162" y="2345"/>
                </a:lnTo>
                <a:lnTo>
                  <a:pt x="0" y="2572"/>
                </a:lnTo>
                <a:lnTo>
                  <a:pt x="1162" y="2800"/>
                </a:lnTo>
                <a:lnTo>
                  <a:pt x="1173" y="2856"/>
                </a:lnTo>
                <a:lnTo>
                  <a:pt x="1185" y="2912"/>
                </a:lnTo>
                <a:lnTo>
                  <a:pt x="1199" y="2967"/>
                </a:lnTo>
                <a:lnTo>
                  <a:pt x="1216" y="3021"/>
                </a:lnTo>
                <a:lnTo>
                  <a:pt x="1235" y="3074"/>
                </a:lnTo>
                <a:lnTo>
                  <a:pt x="1255" y="3126"/>
                </a:lnTo>
                <a:lnTo>
                  <a:pt x="1278" y="3177"/>
                </a:lnTo>
                <a:lnTo>
                  <a:pt x="1303" y="3227"/>
                </a:lnTo>
                <a:lnTo>
                  <a:pt x="1330" y="3276"/>
                </a:lnTo>
                <a:lnTo>
                  <a:pt x="1357" y="3324"/>
                </a:lnTo>
                <a:lnTo>
                  <a:pt x="1388" y="3371"/>
                </a:lnTo>
                <a:lnTo>
                  <a:pt x="1419" y="3415"/>
                </a:lnTo>
                <a:lnTo>
                  <a:pt x="1453" y="3459"/>
                </a:lnTo>
                <a:lnTo>
                  <a:pt x="1487" y="3502"/>
                </a:lnTo>
                <a:lnTo>
                  <a:pt x="1524" y="3543"/>
                </a:lnTo>
                <a:lnTo>
                  <a:pt x="1563" y="3582"/>
                </a:lnTo>
                <a:lnTo>
                  <a:pt x="1603" y="3621"/>
                </a:lnTo>
                <a:lnTo>
                  <a:pt x="1643" y="3658"/>
                </a:lnTo>
                <a:lnTo>
                  <a:pt x="1686" y="3692"/>
                </a:lnTo>
                <a:lnTo>
                  <a:pt x="1730" y="3726"/>
                </a:lnTo>
                <a:lnTo>
                  <a:pt x="1775" y="3758"/>
                </a:lnTo>
                <a:lnTo>
                  <a:pt x="1822" y="3788"/>
                </a:lnTo>
                <a:lnTo>
                  <a:pt x="1869" y="3816"/>
                </a:lnTo>
                <a:lnTo>
                  <a:pt x="1918" y="3842"/>
                </a:lnTo>
                <a:lnTo>
                  <a:pt x="1968" y="3868"/>
                </a:lnTo>
                <a:lnTo>
                  <a:pt x="2019" y="3890"/>
                </a:lnTo>
                <a:lnTo>
                  <a:pt x="2071" y="3910"/>
                </a:lnTo>
                <a:lnTo>
                  <a:pt x="2124" y="3930"/>
                </a:lnTo>
                <a:lnTo>
                  <a:pt x="2178" y="3946"/>
                </a:lnTo>
                <a:lnTo>
                  <a:pt x="2233" y="3960"/>
                </a:lnTo>
                <a:lnTo>
                  <a:pt x="2289" y="3973"/>
                </a:lnTo>
                <a:lnTo>
                  <a:pt x="2345" y="3983"/>
                </a:lnTo>
                <a:lnTo>
                  <a:pt x="2573" y="5145"/>
                </a:lnTo>
                <a:lnTo>
                  <a:pt x="2801" y="3983"/>
                </a:lnTo>
                <a:lnTo>
                  <a:pt x="2831" y="3978"/>
                </a:lnTo>
                <a:lnTo>
                  <a:pt x="2862" y="3972"/>
                </a:lnTo>
                <a:lnTo>
                  <a:pt x="2892" y="3965"/>
                </a:lnTo>
                <a:lnTo>
                  <a:pt x="2922" y="3958"/>
                </a:lnTo>
                <a:lnTo>
                  <a:pt x="2951" y="3950"/>
                </a:lnTo>
                <a:lnTo>
                  <a:pt x="2981" y="3942"/>
                </a:lnTo>
                <a:lnTo>
                  <a:pt x="3010" y="3933"/>
                </a:lnTo>
                <a:lnTo>
                  <a:pt x="3039" y="3924"/>
                </a:lnTo>
                <a:lnTo>
                  <a:pt x="3068" y="3913"/>
                </a:lnTo>
                <a:lnTo>
                  <a:pt x="3097" y="3902"/>
                </a:lnTo>
                <a:lnTo>
                  <a:pt x="3124" y="3891"/>
                </a:lnTo>
                <a:lnTo>
                  <a:pt x="3152" y="3879"/>
                </a:lnTo>
                <a:lnTo>
                  <a:pt x="3180" y="3867"/>
                </a:lnTo>
                <a:lnTo>
                  <a:pt x="3207" y="3853"/>
                </a:lnTo>
                <a:lnTo>
                  <a:pt x="3233" y="3839"/>
                </a:lnTo>
                <a:lnTo>
                  <a:pt x="3260" y="3826"/>
                </a:lnTo>
                <a:lnTo>
                  <a:pt x="4989" y="4987"/>
                </a:lnTo>
                <a:close/>
                <a:moveTo>
                  <a:pt x="2573" y="1416"/>
                </a:moveTo>
                <a:lnTo>
                  <a:pt x="2573" y="1416"/>
                </a:lnTo>
                <a:lnTo>
                  <a:pt x="2603" y="1416"/>
                </a:lnTo>
                <a:lnTo>
                  <a:pt x="2632" y="1417"/>
                </a:lnTo>
                <a:lnTo>
                  <a:pt x="2662" y="1419"/>
                </a:lnTo>
                <a:lnTo>
                  <a:pt x="2692" y="1422"/>
                </a:lnTo>
                <a:lnTo>
                  <a:pt x="2720" y="1425"/>
                </a:lnTo>
                <a:lnTo>
                  <a:pt x="2750" y="1429"/>
                </a:lnTo>
                <a:lnTo>
                  <a:pt x="2778" y="1433"/>
                </a:lnTo>
                <a:lnTo>
                  <a:pt x="2806" y="1439"/>
                </a:lnTo>
                <a:lnTo>
                  <a:pt x="2834" y="1445"/>
                </a:lnTo>
                <a:lnTo>
                  <a:pt x="2862" y="1452"/>
                </a:lnTo>
                <a:lnTo>
                  <a:pt x="2889" y="1460"/>
                </a:lnTo>
                <a:lnTo>
                  <a:pt x="2917" y="1468"/>
                </a:lnTo>
                <a:lnTo>
                  <a:pt x="2944" y="1476"/>
                </a:lnTo>
                <a:lnTo>
                  <a:pt x="2971" y="1486"/>
                </a:lnTo>
                <a:lnTo>
                  <a:pt x="2997" y="1496"/>
                </a:lnTo>
                <a:lnTo>
                  <a:pt x="3023" y="1507"/>
                </a:lnTo>
                <a:lnTo>
                  <a:pt x="3049" y="1518"/>
                </a:lnTo>
                <a:lnTo>
                  <a:pt x="3075" y="1530"/>
                </a:lnTo>
                <a:lnTo>
                  <a:pt x="3099" y="1542"/>
                </a:lnTo>
                <a:lnTo>
                  <a:pt x="3124" y="1555"/>
                </a:lnTo>
                <a:lnTo>
                  <a:pt x="3149" y="1569"/>
                </a:lnTo>
                <a:lnTo>
                  <a:pt x="3172" y="1583"/>
                </a:lnTo>
                <a:lnTo>
                  <a:pt x="3196" y="1598"/>
                </a:lnTo>
                <a:lnTo>
                  <a:pt x="3219" y="1613"/>
                </a:lnTo>
                <a:lnTo>
                  <a:pt x="3243" y="1629"/>
                </a:lnTo>
                <a:lnTo>
                  <a:pt x="3265" y="1646"/>
                </a:lnTo>
                <a:lnTo>
                  <a:pt x="3287" y="1662"/>
                </a:lnTo>
                <a:lnTo>
                  <a:pt x="3309" y="1680"/>
                </a:lnTo>
                <a:lnTo>
                  <a:pt x="3330" y="1698"/>
                </a:lnTo>
                <a:lnTo>
                  <a:pt x="3351" y="1716"/>
                </a:lnTo>
                <a:lnTo>
                  <a:pt x="3371" y="1736"/>
                </a:lnTo>
                <a:lnTo>
                  <a:pt x="3390" y="1755"/>
                </a:lnTo>
                <a:lnTo>
                  <a:pt x="3410" y="1774"/>
                </a:lnTo>
                <a:lnTo>
                  <a:pt x="3429" y="1795"/>
                </a:lnTo>
                <a:lnTo>
                  <a:pt x="3447" y="1816"/>
                </a:lnTo>
                <a:lnTo>
                  <a:pt x="3466" y="1837"/>
                </a:lnTo>
                <a:lnTo>
                  <a:pt x="3483" y="1859"/>
                </a:lnTo>
                <a:lnTo>
                  <a:pt x="3500" y="1880"/>
                </a:lnTo>
                <a:lnTo>
                  <a:pt x="3517" y="1903"/>
                </a:lnTo>
                <a:lnTo>
                  <a:pt x="3532" y="1926"/>
                </a:lnTo>
                <a:lnTo>
                  <a:pt x="3547" y="1950"/>
                </a:lnTo>
                <a:lnTo>
                  <a:pt x="3563" y="1973"/>
                </a:lnTo>
                <a:lnTo>
                  <a:pt x="3577" y="1996"/>
                </a:lnTo>
                <a:lnTo>
                  <a:pt x="3590" y="2021"/>
                </a:lnTo>
                <a:lnTo>
                  <a:pt x="3603" y="2046"/>
                </a:lnTo>
                <a:lnTo>
                  <a:pt x="3616" y="2071"/>
                </a:lnTo>
                <a:lnTo>
                  <a:pt x="3628" y="2096"/>
                </a:lnTo>
                <a:lnTo>
                  <a:pt x="3639" y="2123"/>
                </a:lnTo>
                <a:lnTo>
                  <a:pt x="3650" y="2148"/>
                </a:lnTo>
                <a:lnTo>
                  <a:pt x="3659" y="2175"/>
                </a:lnTo>
                <a:lnTo>
                  <a:pt x="3669" y="2201"/>
                </a:lnTo>
                <a:lnTo>
                  <a:pt x="3678" y="2229"/>
                </a:lnTo>
                <a:lnTo>
                  <a:pt x="3686" y="2256"/>
                </a:lnTo>
                <a:lnTo>
                  <a:pt x="3694" y="2284"/>
                </a:lnTo>
                <a:lnTo>
                  <a:pt x="3700" y="2311"/>
                </a:lnTo>
                <a:lnTo>
                  <a:pt x="3706" y="2340"/>
                </a:lnTo>
                <a:lnTo>
                  <a:pt x="3712" y="2368"/>
                </a:lnTo>
                <a:lnTo>
                  <a:pt x="3716" y="2397"/>
                </a:lnTo>
                <a:lnTo>
                  <a:pt x="3720" y="2425"/>
                </a:lnTo>
                <a:lnTo>
                  <a:pt x="3725" y="2454"/>
                </a:lnTo>
                <a:lnTo>
                  <a:pt x="3727" y="2483"/>
                </a:lnTo>
                <a:lnTo>
                  <a:pt x="3729" y="2513"/>
                </a:lnTo>
                <a:lnTo>
                  <a:pt x="3730" y="2542"/>
                </a:lnTo>
                <a:lnTo>
                  <a:pt x="3730" y="2572"/>
                </a:lnTo>
                <a:lnTo>
                  <a:pt x="3730" y="2600"/>
                </a:lnTo>
                <a:lnTo>
                  <a:pt x="3729" y="2628"/>
                </a:lnTo>
                <a:lnTo>
                  <a:pt x="3727" y="2655"/>
                </a:lnTo>
                <a:lnTo>
                  <a:pt x="3725" y="2683"/>
                </a:lnTo>
                <a:lnTo>
                  <a:pt x="3721" y="2711"/>
                </a:lnTo>
                <a:lnTo>
                  <a:pt x="3718" y="2738"/>
                </a:lnTo>
                <a:lnTo>
                  <a:pt x="3714" y="2764"/>
                </a:lnTo>
                <a:lnTo>
                  <a:pt x="3709" y="2791"/>
                </a:lnTo>
                <a:lnTo>
                  <a:pt x="3704" y="2817"/>
                </a:lnTo>
                <a:lnTo>
                  <a:pt x="3698" y="2844"/>
                </a:lnTo>
                <a:lnTo>
                  <a:pt x="3691" y="2870"/>
                </a:lnTo>
                <a:lnTo>
                  <a:pt x="3684" y="2896"/>
                </a:lnTo>
                <a:lnTo>
                  <a:pt x="3676" y="2921"/>
                </a:lnTo>
                <a:lnTo>
                  <a:pt x="3667" y="2947"/>
                </a:lnTo>
                <a:lnTo>
                  <a:pt x="3649" y="2997"/>
                </a:lnTo>
                <a:lnTo>
                  <a:pt x="3159" y="2268"/>
                </a:lnTo>
                <a:lnTo>
                  <a:pt x="2878" y="1986"/>
                </a:lnTo>
                <a:lnTo>
                  <a:pt x="2149" y="1496"/>
                </a:lnTo>
                <a:lnTo>
                  <a:pt x="2198" y="1478"/>
                </a:lnTo>
                <a:lnTo>
                  <a:pt x="2224" y="1470"/>
                </a:lnTo>
                <a:lnTo>
                  <a:pt x="2249" y="1462"/>
                </a:lnTo>
                <a:lnTo>
                  <a:pt x="2276" y="1455"/>
                </a:lnTo>
                <a:lnTo>
                  <a:pt x="2301" y="1448"/>
                </a:lnTo>
                <a:lnTo>
                  <a:pt x="2328" y="1442"/>
                </a:lnTo>
                <a:lnTo>
                  <a:pt x="2354" y="1436"/>
                </a:lnTo>
                <a:lnTo>
                  <a:pt x="2381" y="1431"/>
                </a:lnTo>
                <a:lnTo>
                  <a:pt x="2407" y="1427"/>
                </a:lnTo>
                <a:lnTo>
                  <a:pt x="2435" y="1424"/>
                </a:lnTo>
                <a:lnTo>
                  <a:pt x="2462" y="1421"/>
                </a:lnTo>
                <a:lnTo>
                  <a:pt x="2490" y="1419"/>
                </a:lnTo>
                <a:lnTo>
                  <a:pt x="2517" y="1417"/>
                </a:lnTo>
                <a:lnTo>
                  <a:pt x="2545" y="1416"/>
                </a:lnTo>
                <a:lnTo>
                  <a:pt x="2573" y="1416"/>
                </a:lnTo>
                <a:close/>
                <a:moveTo>
                  <a:pt x="2797" y="2572"/>
                </a:moveTo>
                <a:lnTo>
                  <a:pt x="2797" y="2572"/>
                </a:lnTo>
                <a:lnTo>
                  <a:pt x="2796" y="2595"/>
                </a:lnTo>
                <a:lnTo>
                  <a:pt x="2792" y="2618"/>
                </a:lnTo>
                <a:lnTo>
                  <a:pt x="2787" y="2639"/>
                </a:lnTo>
                <a:lnTo>
                  <a:pt x="2780" y="2660"/>
                </a:lnTo>
                <a:lnTo>
                  <a:pt x="2770" y="2679"/>
                </a:lnTo>
                <a:lnTo>
                  <a:pt x="2759" y="2698"/>
                </a:lnTo>
                <a:lnTo>
                  <a:pt x="2747" y="2715"/>
                </a:lnTo>
                <a:lnTo>
                  <a:pt x="2731" y="2731"/>
                </a:lnTo>
                <a:lnTo>
                  <a:pt x="2716" y="2745"/>
                </a:lnTo>
                <a:lnTo>
                  <a:pt x="2699" y="2758"/>
                </a:lnTo>
                <a:lnTo>
                  <a:pt x="2680" y="2770"/>
                </a:lnTo>
                <a:lnTo>
                  <a:pt x="2660" y="2779"/>
                </a:lnTo>
                <a:lnTo>
                  <a:pt x="2640" y="2787"/>
                </a:lnTo>
                <a:lnTo>
                  <a:pt x="2618" y="2792"/>
                </a:lnTo>
                <a:lnTo>
                  <a:pt x="2596" y="2795"/>
                </a:lnTo>
                <a:lnTo>
                  <a:pt x="2573" y="2797"/>
                </a:lnTo>
                <a:lnTo>
                  <a:pt x="2550" y="2795"/>
                </a:lnTo>
                <a:lnTo>
                  <a:pt x="2528" y="2792"/>
                </a:lnTo>
                <a:lnTo>
                  <a:pt x="2506" y="2787"/>
                </a:lnTo>
                <a:lnTo>
                  <a:pt x="2486" y="2779"/>
                </a:lnTo>
                <a:lnTo>
                  <a:pt x="2466" y="2770"/>
                </a:lnTo>
                <a:lnTo>
                  <a:pt x="2448" y="2758"/>
                </a:lnTo>
                <a:lnTo>
                  <a:pt x="2431" y="2745"/>
                </a:lnTo>
                <a:lnTo>
                  <a:pt x="2414" y="2731"/>
                </a:lnTo>
                <a:lnTo>
                  <a:pt x="2400" y="2715"/>
                </a:lnTo>
                <a:lnTo>
                  <a:pt x="2387" y="2698"/>
                </a:lnTo>
                <a:lnTo>
                  <a:pt x="2376" y="2679"/>
                </a:lnTo>
                <a:lnTo>
                  <a:pt x="2367" y="2660"/>
                </a:lnTo>
                <a:lnTo>
                  <a:pt x="2358" y="2639"/>
                </a:lnTo>
                <a:lnTo>
                  <a:pt x="2353" y="2618"/>
                </a:lnTo>
                <a:lnTo>
                  <a:pt x="2350" y="2595"/>
                </a:lnTo>
                <a:lnTo>
                  <a:pt x="2348" y="2572"/>
                </a:lnTo>
                <a:lnTo>
                  <a:pt x="2350" y="2550"/>
                </a:lnTo>
                <a:lnTo>
                  <a:pt x="2353" y="2527"/>
                </a:lnTo>
                <a:lnTo>
                  <a:pt x="2358" y="2506"/>
                </a:lnTo>
                <a:lnTo>
                  <a:pt x="2367" y="2485"/>
                </a:lnTo>
                <a:lnTo>
                  <a:pt x="2376" y="2465"/>
                </a:lnTo>
                <a:lnTo>
                  <a:pt x="2387" y="2447"/>
                </a:lnTo>
                <a:lnTo>
                  <a:pt x="2400" y="2429"/>
                </a:lnTo>
                <a:lnTo>
                  <a:pt x="2414" y="2414"/>
                </a:lnTo>
                <a:lnTo>
                  <a:pt x="2431" y="2399"/>
                </a:lnTo>
                <a:lnTo>
                  <a:pt x="2448" y="2387"/>
                </a:lnTo>
                <a:lnTo>
                  <a:pt x="2466" y="2375"/>
                </a:lnTo>
                <a:lnTo>
                  <a:pt x="2486" y="2365"/>
                </a:lnTo>
                <a:lnTo>
                  <a:pt x="2506" y="2358"/>
                </a:lnTo>
                <a:lnTo>
                  <a:pt x="2528" y="2353"/>
                </a:lnTo>
                <a:lnTo>
                  <a:pt x="2550" y="2349"/>
                </a:lnTo>
                <a:lnTo>
                  <a:pt x="2573" y="2348"/>
                </a:lnTo>
                <a:lnTo>
                  <a:pt x="2596" y="2349"/>
                </a:lnTo>
                <a:lnTo>
                  <a:pt x="2618" y="2353"/>
                </a:lnTo>
                <a:lnTo>
                  <a:pt x="2640" y="2358"/>
                </a:lnTo>
                <a:lnTo>
                  <a:pt x="2660" y="2365"/>
                </a:lnTo>
                <a:lnTo>
                  <a:pt x="2680" y="2375"/>
                </a:lnTo>
                <a:lnTo>
                  <a:pt x="2699" y="2387"/>
                </a:lnTo>
                <a:lnTo>
                  <a:pt x="2716" y="2399"/>
                </a:lnTo>
                <a:lnTo>
                  <a:pt x="2731" y="2414"/>
                </a:lnTo>
                <a:lnTo>
                  <a:pt x="2747" y="2429"/>
                </a:lnTo>
                <a:lnTo>
                  <a:pt x="2759" y="2447"/>
                </a:lnTo>
                <a:lnTo>
                  <a:pt x="2770" y="2465"/>
                </a:lnTo>
                <a:lnTo>
                  <a:pt x="2780" y="2485"/>
                </a:lnTo>
                <a:lnTo>
                  <a:pt x="2787" y="2506"/>
                </a:lnTo>
                <a:lnTo>
                  <a:pt x="2792" y="2527"/>
                </a:lnTo>
                <a:lnTo>
                  <a:pt x="2796" y="2550"/>
                </a:lnTo>
                <a:lnTo>
                  <a:pt x="2797" y="2572"/>
                </a:lnTo>
                <a:close/>
                <a:moveTo>
                  <a:pt x="2573" y="3729"/>
                </a:moveTo>
                <a:lnTo>
                  <a:pt x="2573" y="3729"/>
                </a:lnTo>
                <a:lnTo>
                  <a:pt x="2544" y="3729"/>
                </a:lnTo>
                <a:lnTo>
                  <a:pt x="2513" y="3728"/>
                </a:lnTo>
                <a:lnTo>
                  <a:pt x="2485" y="3726"/>
                </a:lnTo>
                <a:lnTo>
                  <a:pt x="2455" y="3723"/>
                </a:lnTo>
                <a:lnTo>
                  <a:pt x="2426" y="3720"/>
                </a:lnTo>
                <a:lnTo>
                  <a:pt x="2397" y="3716"/>
                </a:lnTo>
                <a:lnTo>
                  <a:pt x="2369" y="3711"/>
                </a:lnTo>
                <a:lnTo>
                  <a:pt x="2340" y="3706"/>
                </a:lnTo>
                <a:lnTo>
                  <a:pt x="2313" y="3700"/>
                </a:lnTo>
                <a:lnTo>
                  <a:pt x="2284" y="3692"/>
                </a:lnTo>
                <a:lnTo>
                  <a:pt x="2257" y="3685"/>
                </a:lnTo>
                <a:lnTo>
                  <a:pt x="2229" y="3677"/>
                </a:lnTo>
                <a:lnTo>
                  <a:pt x="2203" y="3668"/>
                </a:lnTo>
                <a:lnTo>
                  <a:pt x="2176" y="3659"/>
                </a:lnTo>
                <a:lnTo>
                  <a:pt x="2150" y="3649"/>
                </a:lnTo>
                <a:lnTo>
                  <a:pt x="2123" y="3638"/>
                </a:lnTo>
                <a:lnTo>
                  <a:pt x="2098" y="3627"/>
                </a:lnTo>
                <a:lnTo>
                  <a:pt x="2072" y="3615"/>
                </a:lnTo>
                <a:lnTo>
                  <a:pt x="2047" y="3603"/>
                </a:lnTo>
                <a:lnTo>
                  <a:pt x="2022" y="3590"/>
                </a:lnTo>
                <a:lnTo>
                  <a:pt x="1998" y="3575"/>
                </a:lnTo>
                <a:lnTo>
                  <a:pt x="1973" y="3561"/>
                </a:lnTo>
                <a:lnTo>
                  <a:pt x="1950" y="3547"/>
                </a:lnTo>
                <a:lnTo>
                  <a:pt x="1926" y="3531"/>
                </a:lnTo>
                <a:lnTo>
                  <a:pt x="1904" y="3515"/>
                </a:lnTo>
                <a:lnTo>
                  <a:pt x="1882" y="3499"/>
                </a:lnTo>
                <a:lnTo>
                  <a:pt x="1859" y="3482"/>
                </a:lnTo>
                <a:lnTo>
                  <a:pt x="1838" y="3464"/>
                </a:lnTo>
                <a:lnTo>
                  <a:pt x="1816" y="3447"/>
                </a:lnTo>
                <a:lnTo>
                  <a:pt x="1796" y="3429"/>
                </a:lnTo>
                <a:lnTo>
                  <a:pt x="1776" y="3409"/>
                </a:lnTo>
                <a:lnTo>
                  <a:pt x="1755" y="3390"/>
                </a:lnTo>
                <a:lnTo>
                  <a:pt x="1736" y="3370"/>
                </a:lnTo>
                <a:lnTo>
                  <a:pt x="1717" y="3350"/>
                </a:lnTo>
                <a:lnTo>
                  <a:pt x="1698" y="3329"/>
                </a:lnTo>
                <a:lnTo>
                  <a:pt x="1681" y="3307"/>
                </a:lnTo>
                <a:lnTo>
                  <a:pt x="1664" y="3286"/>
                </a:lnTo>
                <a:lnTo>
                  <a:pt x="1646" y="3264"/>
                </a:lnTo>
                <a:lnTo>
                  <a:pt x="1630" y="3241"/>
                </a:lnTo>
                <a:lnTo>
                  <a:pt x="1614" y="3219"/>
                </a:lnTo>
                <a:lnTo>
                  <a:pt x="1598" y="3195"/>
                </a:lnTo>
                <a:lnTo>
                  <a:pt x="1584" y="3172"/>
                </a:lnTo>
                <a:lnTo>
                  <a:pt x="1570" y="3147"/>
                </a:lnTo>
                <a:lnTo>
                  <a:pt x="1556" y="3123"/>
                </a:lnTo>
                <a:lnTo>
                  <a:pt x="1543" y="3099"/>
                </a:lnTo>
                <a:lnTo>
                  <a:pt x="1530" y="3073"/>
                </a:lnTo>
                <a:lnTo>
                  <a:pt x="1519" y="3048"/>
                </a:lnTo>
                <a:lnTo>
                  <a:pt x="1507" y="3022"/>
                </a:lnTo>
                <a:lnTo>
                  <a:pt x="1497" y="2996"/>
                </a:lnTo>
                <a:lnTo>
                  <a:pt x="1486" y="2969"/>
                </a:lnTo>
                <a:lnTo>
                  <a:pt x="1477" y="2943"/>
                </a:lnTo>
                <a:lnTo>
                  <a:pt x="1468" y="2916"/>
                </a:lnTo>
                <a:lnTo>
                  <a:pt x="1460" y="2889"/>
                </a:lnTo>
                <a:lnTo>
                  <a:pt x="1453" y="2861"/>
                </a:lnTo>
                <a:lnTo>
                  <a:pt x="1446" y="2833"/>
                </a:lnTo>
                <a:lnTo>
                  <a:pt x="1440" y="2805"/>
                </a:lnTo>
                <a:lnTo>
                  <a:pt x="1434" y="2777"/>
                </a:lnTo>
                <a:lnTo>
                  <a:pt x="1429" y="2748"/>
                </a:lnTo>
                <a:lnTo>
                  <a:pt x="1425" y="2720"/>
                </a:lnTo>
                <a:lnTo>
                  <a:pt x="1422" y="2690"/>
                </a:lnTo>
                <a:lnTo>
                  <a:pt x="1419" y="2662"/>
                </a:lnTo>
                <a:lnTo>
                  <a:pt x="1418" y="2632"/>
                </a:lnTo>
                <a:lnTo>
                  <a:pt x="1416" y="2603"/>
                </a:lnTo>
                <a:lnTo>
                  <a:pt x="1416" y="2572"/>
                </a:lnTo>
                <a:lnTo>
                  <a:pt x="1416" y="2544"/>
                </a:lnTo>
                <a:lnTo>
                  <a:pt x="1417" y="2517"/>
                </a:lnTo>
                <a:lnTo>
                  <a:pt x="1419" y="2488"/>
                </a:lnTo>
                <a:lnTo>
                  <a:pt x="1421" y="2461"/>
                </a:lnTo>
                <a:lnTo>
                  <a:pt x="1424" y="2434"/>
                </a:lnTo>
                <a:lnTo>
                  <a:pt x="1428" y="2407"/>
                </a:lnTo>
                <a:lnTo>
                  <a:pt x="1432" y="2380"/>
                </a:lnTo>
                <a:lnTo>
                  <a:pt x="1438" y="2354"/>
                </a:lnTo>
                <a:lnTo>
                  <a:pt x="1443" y="2328"/>
                </a:lnTo>
                <a:lnTo>
                  <a:pt x="1449" y="2301"/>
                </a:lnTo>
                <a:lnTo>
                  <a:pt x="1455" y="2275"/>
                </a:lnTo>
                <a:lnTo>
                  <a:pt x="1462" y="2249"/>
                </a:lnTo>
                <a:lnTo>
                  <a:pt x="1470" y="2224"/>
                </a:lnTo>
                <a:lnTo>
                  <a:pt x="1478" y="2198"/>
                </a:lnTo>
                <a:lnTo>
                  <a:pt x="1497" y="2148"/>
                </a:lnTo>
                <a:lnTo>
                  <a:pt x="1987" y="2877"/>
                </a:lnTo>
                <a:lnTo>
                  <a:pt x="2269" y="3159"/>
                </a:lnTo>
                <a:lnTo>
                  <a:pt x="2997" y="3649"/>
                </a:lnTo>
                <a:lnTo>
                  <a:pt x="2947" y="3667"/>
                </a:lnTo>
                <a:lnTo>
                  <a:pt x="2922" y="3675"/>
                </a:lnTo>
                <a:lnTo>
                  <a:pt x="2896" y="3683"/>
                </a:lnTo>
                <a:lnTo>
                  <a:pt x="2871" y="3690"/>
                </a:lnTo>
                <a:lnTo>
                  <a:pt x="2844" y="3696"/>
                </a:lnTo>
                <a:lnTo>
                  <a:pt x="2819" y="3703"/>
                </a:lnTo>
                <a:lnTo>
                  <a:pt x="2792" y="3708"/>
                </a:lnTo>
                <a:lnTo>
                  <a:pt x="2765" y="3713"/>
                </a:lnTo>
                <a:lnTo>
                  <a:pt x="2738" y="3717"/>
                </a:lnTo>
                <a:lnTo>
                  <a:pt x="2711" y="3721"/>
                </a:lnTo>
                <a:lnTo>
                  <a:pt x="2684" y="3724"/>
                </a:lnTo>
                <a:lnTo>
                  <a:pt x="2657" y="3726"/>
                </a:lnTo>
                <a:lnTo>
                  <a:pt x="2629" y="3728"/>
                </a:lnTo>
                <a:lnTo>
                  <a:pt x="2601" y="3729"/>
                </a:lnTo>
                <a:lnTo>
                  <a:pt x="2573" y="3729"/>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sz="2261">
              <a:solidFill>
                <a:srgbClr val="FFFFFF"/>
              </a:solidFill>
              <a:ea typeface="宋体" panose="02010600030101010101" pitchFamily="2" charset="-122"/>
            </a:endParaRPr>
          </a:p>
        </p:txBody>
      </p:sp>
      <p:sp>
        <p:nvSpPr>
          <p:cNvPr id="17" name="文本框 16">
            <a:extLst>
              <a:ext uri="{FF2B5EF4-FFF2-40B4-BE49-F238E27FC236}">
                <a16:creationId xmlns="" xmlns:a16="http://schemas.microsoft.com/office/drawing/2014/main" id="{AA6072C5-33B9-4242-B2E5-04428502C78C}"/>
              </a:ext>
            </a:extLst>
          </p:cNvPr>
          <p:cNvSpPr txBox="1"/>
          <p:nvPr/>
        </p:nvSpPr>
        <p:spPr>
          <a:xfrm>
            <a:off x="748755" y="3425770"/>
            <a:ext cx="4696271" cy="1895071"/>
          </a:xfrm>
          <a:prstGeom prst="rect">
            <a:avLst/>
          </a:prstGeom>
          <a:noFill/>
        </p:spPr>
        <p:txBody>
          <a:bodyPr wrap="square" rtlCol="0">
            <a:spAutoFit/>
          </a:bodyPr>
          <a:lstStyle/>
          <a:p>
            <a:pPr>
              <a:lnSpc>
                <a:spcPct val="150000"/>
              </a:lnSpc>
            </a:pPr>
            <a:r>
              <a:rPr kumimoji="1" lang="zh-CN" altLang="en-US" sz="1600" dirty="0">
                <a:solidFill>
                  <a:schemeClr val="tx1">
                    <a:lumMod val="65000"/>
                    <a:lumOff val="35000"/>
                  </a:schemeClr>
                </a:solidFill>
                <a:latin typeface="+mn-ea"/>
                <a:cs typeface="+mn-ea"/>
                <a:sym typeface="+mn-lt"/>
              </a:rPr>
              <a:t>感谢您使用我们的</a:t>
            </a:r>
            <a:r>
              <a:rPr kumimoji="1" lang="en-US" altLang="zh-CN" sz="1600" dirty="0">
                <a:solidFill>
                  <a:schemeClr val="tx1">
                    <a:lumMod val="65000"/>
                    <a:lumOff val="35000"/>
                  </a:schemeClr>
                </a:solidFill>
                <a:latin typeface="+mn-ea"/>
                <a:cs typeface="+mn-ea"/>
                <a:sym typeface="+mn-lt"/>
              </a:rPr>
              <a:t>PPT</a:t>
            </a:r>
            <a:r>
              <a:rPr kumimoji="1" lang="zh-CN" altLang="en-US" sz="1600" dirty="0">
                <a:solidFill>
                  <a:schemeClr val="tx1">
                    <a:lumMod val="65000"/>
                    <a:lumOff val="35000"/>
                  </a:schemeClr>
                </a:solidFill>
                <a:latin typeface="+mn-ea"/>
                <a:cs typeface="+mn-ea"/>
                <a:sym typeface="+mn-lt"/>
              </a:rPr>
              <a:t>模板，请在此输入您需要的文字内容，感谢您使用我们的</a:t>
            </a:r>
            <a:r>
              <a:rPr kumimoji="1" lang="en-US" altLang="zh-CN" sz="1600" dirty="0">
                <a:solidFill>
                  <a:schemeClr val="tx1">
                    <a:lumMod val="65000"/>
                    <a:lumOff val="35000"/>
                  </a:schemeClr>
                </a:solidFill>
                <a:latin typeface="+mn-ea"/>
                <a:cs typeface="+mn-ea"/>
                <a:sym typeface="+mn-lt"/>
              </a:rPr>
              <a:t>PPT</a:t>
            </a:r>
            <a:r>
              <a:rPr kumimoji="1" lang="zh-CN" altLang="en-US" sz="1600" dirty="0">
                <a:solidFill>
                  <a:schemeClr val="tx1">
                    <a:lumMod val="65000"/>
                    <a:lumOff val="35000"/>
                  </a:schemeClr>
                </a:solidFill>
                <a:latin typeface="+mn-ea"/>
                <a:cs typeface="+mn-ea"/>
                <a:sym typeface="+mn-lt"/>
              </a:rPr>
              <a:t>模板，请在此输入您需要的文字内容。感谢您使用我们的</a:t>
            </a:r>
            <a:r>
              <a:rPr kumimoji="1" lang="en-US" altLang="zh-CN" sz="1600" dirty="0">
                <a:solidFill>
                  <a:schemeClr val="tx1">
                    <a:lumMod val="65000"/>
                    <a:lumOff val="35000"/>
                  </a:schemeClr>
                </a:solidFill>
                <a:latin typeface="+mn-ea"/>
                <a:cs typeface="+mn-ea"/>
                <a:sym typeface="+mn-lt"/>
              </a:rPr>
              <a:t>PPT</a:t>
            </a:r>
            <a:r>
              <a:rPr kumimoji="1" lang="zh-CN" altLang="en-US" sz="1600" dirty="0">
                <a:solidFill>
                  <a:schemeClr val="tx1">
                    <a:lumMod val="65000"/>
                    <a:lumOff val="35000"/>
                  </a:schemeClr>
                </a:solidFill>
                <a:latin typeface="+mn-ea"/>
                <a:cs typeface="+mn-ea"/>
                <a:sym typeface="+mn-lt"/>
              </a:rPr>
              <a:t>模板，请在此输入您需要的文字内容，感谢您使用我们的</a:t>
            </a:r>
            <a:r>
              <a:rPr kumimoji="1" lang="en-US" altLang="zh-CN" sz="1600" dirty="0">
                <a:solidFill>
                  <a:schemeClr val="tx1">
                    <a:lumMod val="65000"/>
                    <a:lumOff val="35000"/>
                  </a:schemeClr>
                </a:solidFill>
                <a:latin typeface="+mn-ea"/>
                <a:cs typeface="+mn-ea"/>
                <a:sym typeface="+mn-lt"/>
              </a:rPr>
              <a:t>PPT</a:t>
            </a:r>
            <a:r>
              <a:rPr kumimoji="1" lang="zh-CN" altLang="en-US" sz="1600" dirty="0">
                <a:solidFill>
                  <a:schemeClr val="tx1">
                    <a:lumMod val="65000"/>
                    <a:lumOff val="35000"/>
                  </a:schemeClr>
                </a:solidFill>
                <a:latin typeface="+mn-ea"/>
                <a:cs typeface="+mn-ea"/>
                <a:sym typeface="+mn-lt"/>
              </a:rPr>
              <a:t>模板，请在此输入您需要的文字内容。</a:t>
            </a:r>
          </a:p>
        </p:txBody>
      </p:sp>
      <p:sp>
        <p:nvSpPr>
          <p:cNvPr id="18" name="文本框 17">
            <a:extLst>
              <a:ext uri="{FF2B5EF4-FFF2-40B4-BE49-F238E27FC236}">
                <a16:creationId xmlns="" xmlns:a16="http://schemas.microsoft.com/office/drawing/2014/main" id="{0F9C938C-1057-1E47-A336-DD2878D58860}"/>
              </a:ext>
            </a:extLst>
          </p:cNvPr>
          <p:cNvSpPr txBox="1"/>
          <p:nvPr/>
        </p:nvSpPr>
        <p:spPr>
          <a:xfrm>
            <a:off x="739603" y="2902550"/>
            <a:ext cx="2339102" cy="523220"/>
          </a:xfrm>
          <a:prstGeom prst="rect">
            <a:avLst/>
          </a:prstGeom>
          <a:noFill/>
        </p:spPr>
        <p:txBody>
          <a:bodyPr wrap="none" rtlCol="0">
            <a:spAutoFit/>
          </a:bodyPr>
          <a:lstStyle/>
          <a:p>
            <a:r>
              <a:rPr kumimoji="1" lang="zh-CN" altLang="en-US" sz="2800" b="1">
                <a:solidFill>
                  <a:schemeClr val="tx1">
                    <a:lumMod val="75000"/>
                    <a:lumOff val="25000"/>
                  </a:schemeClr>
                </a:solidFill>
                <a:latin typeface="+mj-ea"/>
                <a:ea typeface="+mj-ea"/>
              </a:rPr>
              <a:t>标题文字内容</a:t>
            </a:r>
          </a:p>
        </p:txBody>
      </p:sp>
    </p:spTree>
    <p:extLst>
      <p:ext uri="{BB962C8B-B14F-4D97-AF65-F5344CB8AC3E}">
        <p14:creationId xmlns:p14="http://schemas.microsoft.com/office/powerpoint/2010/main" val="2108632452"/>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dissolve">
                                      <p:cBhvr>
                                        <p:cTn id="7" dur="500"/>
                                        <p:tgtEl>
                                          <p:spTgt spid="1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dissolve">
                                      <p:cBhvr>
                                        <p:cTn id="1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 xmlns:a16="http://schemas.microsoft.com/office/drawing/2014/main" id="{4F60E9A5-9C7F-D14E-B628-1F09166D8681}"/>
              </a:ext>
            </a:extLst>
          </p:cNvPr>
          <p:cNvSpPr txBox="1"/>
          <p:nvPr/>
        </p:nvSpPr>
        <p:spPr>
          <a:xfrm>
            <a:off x="965200" y="228600"/>
            <a:ext cx="2236510" cy="400110"/>
          </a:xfrm>
          <a:prstGeom prst="rect">
            <a:avLst/>
          </a:prstGeom>
          <a:noFill/>
        </p:spPr>
        <p:txBody>
          <a:bodyPr wrap="none" rtlCol="0">
            <a:spAutoFit/>
          </a:bodyPr>
          <a:lstStyle/>
          <a:p>
            <a:r>
              <a:rPr kumimoji="1" lang="zh-CN" altLang="en-US" sz="2000">
                <a:solidFill>
                  <a:schemeClr val="tx1">
                    <a:lumMod val="75000"/>
                    <a:lumOff val="25000"/>
                  </a:schemeClr>
                </a:solidFill>
              </a:rPr>
              <a:t>公司整体情况介绍</a:t>
            </a:r>
            <a:endParaRPr kumimoji="1" lang="en-US" altLang="zh-CN" sz="2000">
              <a:solidFill>
                <a:schemeClr val="tx1">
                  <a:lumMod val="75000"/>
                  <a:lumOff val="25000"/>
                </a:schemeClr>
              </a:solidFill>
            </a:endParaRPr>
          </a:p>
        </p:txBody>
      </p:sp>
      <p:sp>
        <p:nvSpPr>
          <p:cNvPr id="56" name="Rectangle 2">
            <a:extLst>
              <a:ext uri="{FF2B5EF4-FFF2-40B4-BE49-F238E27FC236}">
                <a16:creationId xmlns="" xmlns:a16="http://schemas.microsoft.com/office/drawing/2014/main" id="{2CFA7151-F3C1-4040-97DF-7E7DC0A4EEB7}"/>
              </a:ext>
            </a:extLst>
          </p:cNvPr>
          <p:cNvSpPr/>
          <p:nvPr/>
        </p:nvSpPr>
        <p:spPr>
          <a:xfrm>
            <a:off x="1117600" y="2400715"/>
            <a:ext cx="4978400" cy="19304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57" name="Rectangle 3">
            <a:extLst>
              <a:ext uri="{FF2B5EF4-FFF2-40B4-BE49-F238E27FC236}">
                <a16:creationId xmlns="" xmlns:a16="http://schemas.microsoft.com/office/drawing/2014/main" id="{567C2EF6-7A2E-D348-8808-9453F8163443}"/>
              </a:ext>
            </a:extLst>
          </p:cNvPr>
          <p:cNvSpPr/>
          <p:nvPr/>
        </p:nvSpPr>
        <p:spPr>
          <a:xfrm>
            <a:off x="1117600" y="4331115"/>
            <a:ext cx="4978400" cy="19304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58" name="Rectangle 4">
            <a:extLst>
              <a:ext uri="{FF2B5EF4-FFF2-40B4-BE49-F238E27FC236}">
                <a16:creationId xmlns="" xmlns:a16="http://schemas.microsoft.com/office/drawing/2014/main" id="{4887DE18-F879-1F43-8FF6-CC0184C69913}"/>
              </a:ext>
            </a:extLst>
          </p:cNvPr>
          <p:cNvSpPr/>
          <p:nvPr/>
        </p:nvSpPr>
        <p:spPr>
          <a:xfrm>
            <a:off x="6096000" y="2400715"/>
            <a:ext cx="4978400" cy="19304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59" name="Rectangle 5">
            <a:extLst>
              <a:ext uri="{FF2B5EF4-FFF2-40B4-BE49-F238E27FC236}">
                <a16:creationId xmlns="" xmlns:a16="http://schemas.microsoft.com/office/drawing/2014/main" id="{577B198C-F3C4-3F40-A6C6-C32AE58EFA53}"/>
              </a:ext>
            </a:extLst>
          </p:cNvPr>
          <p:cNvSpPr/>
          <p:nvPr/>
        </p:nvSpPr>
        <p:spPr>
          <a:xfrm>
            <a:off x="6096000" y="4331115"/>
            <a:ext cx="4978400" cy="19304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60" name="Oval 6">
            <a:extLst>
              <a:ext uri="{FF2B5EF4-FFF2-40B4-BE49-F238E27FC236}">
                <a16:creationId xmlns="" xmlns:a16="http://schemas.microsoft.com/office/drawing/2014/main" id="{DD13C2D4-68D5-394D-B070-78074B273966}"/>
              </a:ext>
            </a:extLst>
          </p:cNvPr>
          <p:cNvSpPr/>
          <p:nvPr/>
        </p:nvSpPr>
        <p:spPr>
          <a:xfrm>
            <a:off x="5513778" y="4025492"/>
            <a:ext cx="1143370" cy="541588"/>
          </a:xfrm>
          <a:prstGeom prst="roundRect">
            <a:avLst>
              <a:gd name="adj" fmla="val 47199"/>
            </a:avLst>
          </a:prstGeom>
          <a:solidFill>
            <a:schemeClr val="bg1"/>
          </a:solidFill>
          <a:ln w="28575">
            <a:solidFill>
              <a:schemeClr val="bg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11733">
              <a:solidFill>
                <a:schemeClr val="bg1"/>
              </a:solidFill>
            </a:endParaRPr>
          </a:p>
        </p:txBody>
      </p:sp>
      <p:grpSp>
        <p:nvGrpSpPr>
          <p:cNvPr id="61" name="Group 13">
            <a:extLst>
              <a:ext uri="{FF2B5EF4-FFF2-40B4-BE49-F238E27FC236}">
                <a16:creationId xmlns="" xmlns:a16="http://schemas.microsoft.com/office/drawing/2014/main" id="{03BDB00C-43AD-0F45-A9BD-A4BFD57F0CEB}"/>
              </a:ext>
            </a:extLst>
          </p:cNvPr>
          <p:cNvGrpSpPr/>
          <p:nvPr/>
        </p:nvGrpSpPr>
        <p:grpSpPr>
          <a:xfrm>
            <a:off x="10058400" y="2935573"/>
            <a:ext cx="711200" cy="860687"/>
            <a:chOff x="427038" y="3595610"/>
            <a:chExt cx="391838" cy="474198"/>
          </a:xfrm>
          <a:solidFill>
            <a:schemeClr val="bg1"/>
          </a:solidFill>
        </p:grpSpPr>
        <p:sp>
          <p:nvSpPr>
            <p:cNvPr id="62" name="Freeform 89">
              <a:extLst>
                <a:ext uri="{FF2B5EF4-FFF2-40B4-BE49-F238E27FC236}">
                  <a16:creationId xmlns="" xmlns:a16="http://schemas.microsoft.com/office/drawing/2014/main" id="{F97E0A6D-4ADD-A445-8A18-21D6B4B13D77}"/>
                </a:ext>
              </a:extLst>
            </p:cNvPr>
            <p:cNvSpPr>
              <a:spLocks/>
            </p:cNvSpPr>
            <p:nvPr/>
          </p:nvSpPr>
          <p:spPr bwMode="auto">
            <a:xfrm>
              <a:off x="486937" y="3655509"/>
              <a:ext cx="272041" cy="257066"/>
            </a:xfrm>
            <a:custGeom>
              <a:avLst/>
              <a:gdLst>
                <a:gd name="T0" fmla="*/ 57 w 82"/>
                <a:gd name="T1" fmla="*/ 67 h 78"/>
                <a:gd name="T2" fmla="*/ 57 w 82"/>
                <a:gd name="T3" fmla="*/ 78 h 78"/>
                <a:gd name="T4" fmla="*/ 82 w 82"/>
                <a:gd name="T5" fmla="*/ 40 h 78"/>
                <a:gd name="T6" fmla="*/ 41 w 82"/>
                <a:gd name="T7" fmla="*/ 0 h 78"/>
                <a:gd name="T8" fmla="*/ 0 w 82"/>
                <a:gd name="T9" fmla="*/ 40 h 78"/>
                <a:gd name="T10" fmla="*/ 25 w 82"/>
                <a:gd name="T11" fmla="*/ 78 h 78"/>
                <a:gd name="T12" fmla="*/ 25 w 82"/>
                <a:gd name="T13" fmla="*/ 67 h 78"/>
                <a:gd name="T14" fmla="*/ 10 w 82"/>
                <a:gd name="T15" fmla="*/ 40 h 78"/>
                <a:gd name="T16" fmla="*/ 41 w 82"/>
                <a:gd name="T17" fmla="*/ 10 h 78"/>
                <a:gd name="T18" fmla="*/ 72 w 82"/>
                <a:gd name="T19" fmla="*/ 40 h 78"/>
                <a:gd name="T20" fmla="*/ 57 w 82"/>
                <a:gd name="T21" fmla="*/ 67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 h="78">
                  <a:moveTo>
                    <a:pt x="57" y="67"/>
                  </a:moveTo>
                  <a:cubicBezTo>
                    <a:pt x="57" y="78"/>
                    <a:pt x="57" y="78"/>
                    <a:pt x="57" y="78"/>
                  </a:cubicBezTo>
                  <a:cubicBezTo>
                    <a:pt x="71" y="72"/>
                    <a:pt x="82" y="57"/>
                    <a:pt x="82" y="40"/>
                  </a:cubicBezTo>
                  <a:cubicBezTo>
                    <a:pt x="82" y="18"/>
                    <a:pt x="63" y="0"/>
                    <a:pt x="41" y="0"/>
                  </a:cubicBezTo>
                  <a:cubicBezTo>
                    <a:pt x="19" y="0"/>
                    <a:pt x="0" y="18"/>
                    <a:pt x="0" y="40"/>
                  </a:cubicBezTo>
                  <a:cubicBezTo>
                    <a:pt x="0" y="57"/>
                    <a:pt x="10" y="72"/>
                    <a:pt x="25" y="78"/>
                  </a:cubicBezTo>
                  <a:cubicBezTo>
                    <a:pt x="25" y="67"/>
                    <a:pt x="25" y="67"/>
                    <a:pt x="25" y="67"/>
                  </a:cubicBezTo>
                  <a:cubicBezTo>
                    <a:pt x="16" y="61"/>
                    <a:pt x="10" y="52"/>
                    <a:pt x="10" y="40"/>
                  </a:cubicBezTo>
                  <a:cubicBezTo>
                    <a:pt x="10" y="23"/>
                    <a:pt x="24" y="10"/>
                    <a:pt x="41" y="10"/>
                  </a:cubicBezTo>
                  <a:cubicBezTo>
                    <a:pt x="58" y="10"/>
                    <a:pt x="72" y="23"/>
                    <a:pt x="72" y="40"/>
                  </a:cubicBezTo>
                  <a:cubicBezTo>
                    <a:pt x="72" y="52"/>
                    <a:pt x="66" y="62"/>
                    <a:pt x="57"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3" name="Freeform 90">
              <a:extLst>
                <a:ext uri="{FF2B5EF4-FFF2-40B4-BE49-F238E27FC236}">
                  <a16:creationId xmlns="" xmlns:a16="http://schemas.microsoft.com/office/drawing/2014/main" id="{44EDF1B6-8E02-3548-BBFD-80A97946EBF1}"/>
                </a:ext>
              </a:extLst>
            </p:cNvPr>
            <p:cNvSpPr>
              <a:spLocks/>
            </p:cNvSpPr>
            <p:nvPr/>
          </p:nvSpPr>
          <p:spPr bwMode="auto">
            <a:xfrm>
              <a:off x="427038" y="3595610"/>
              <a:ext cx="391838" cy="381855"/>
            </a:xfrm>
            <a:custGeom>
              <a:avLst/>
              <a:gdLst>
                <a:gd name="T0" fmla="*/ 59 w 118"/>
                <a:gd name="T1" fmla="*/ 0 h 115"/>
                <a:gd name="T2" fmla="*/ 0 w 118"/>
                <a:gd name="T3" fmla="*/ 58 h 115"/>
                <a:gd name="T4" fmla="*/ 43 w 118"/>
                <a:gd name="T5" fmla="*/ 115 h 115"/>
                <a:gd name="T6" fmla="*/ 43 w 118"/>
                <a:gd name="T7" fmla="*/ 107 h 115"/>
                <a:gd name="T8" fmla="*/ 8 w 118"/>
                <a:gd name="T9" fmla="*/ 58 h 115"/>
                <a:gd name="T10" fmla="*/ 59 w 118"/>
                <a:gd name="T11" fmla="*/ 8 h 115"/>
                <a:gd name="T12" fmla="*/ 110 w 118"/>
                <a:gd name="T13" fmla="*/ 58 h 115"/>
                <a:gd name="T14" fmla="*/ 75 w 118"/>
                <a:gd name="T15" fmla="*/ 107 h 115"/>
                <a:gd name="T16" fmla="*/ 75 w 118"/>
                <a:gd name="T17" fmla="*/ 115 h 115"/>
                <a:gd name="T18" fmla="*/ 118 w 118"/>
                <a:gd name="T19" fmla="*/ 58 h 115"/>
                <a:gd name="T20" fmla="*/ 59 w 118"/>
                <a:gd name="T21"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 h="115">
                  <a:moveTo>
                    <a:pt x="59" y="0"/>
                  </a:moveTo>
                  <a:cubicBezTo>
                    <a:pt x="26" y="0"/>
                    <a:pt x="0" y="26"/>
                    <a:pt x="0" y="58"/>
                  </a:cubicBezTo>
                  <a:cubicBezTo>
                    <a:pt x="0" y="85"/>
                    <a:pt x="18" y="108"/>
                    <a:pt x="43" y="115"/>
                  </a:cubicBezTo>
                  <a:cubicBezTo>
                    <a:pt x="43" y="107"/>
                    <a:pt x="43" y="107"/>
                    <a:pt x="43" y="107"/>
                  </a:cubicBezTo>
                  <a:cubicBezTo>
                    <a:pt x="23" y="100"/>
                    <a:pt x="8" y="81"/>
                    <a:pt x="8" y="58"/>
                  </a:cubicBezTo>
                  <a:cubicBezTo>
                    <a:pt x="8" y="30"/>
                    <a:pt x="31" y="8"/>
                    <a:pt x="59" y="8"/>
                  </a:cubicBezTo>
                  <a:cubicBezTo>
                    <a:pt x="87" y="8"/>
                    <a:pt x="110" y="30"/>
                    <a:pt x="110" y="58"/>
                  </a:cubicBezTo>
                  <a:cubicBezTo>
                    <a:pt x="110" y="81"/>
                    <a:pt x="95" y="100"/>
                    <a:pt x="75" y="107"/>
                  </a:cubicBezTo>
                  <a:cubicBezTo>
                    <a:pt x="75" y="115"/>
                    <a:pt x="75" y="115"/>
                    <a:pt x="75" y="115"/>
                  </a:cubicBezTo>
                  <a:cubicBezTo>
                    <a:pt x="100" y="108"/>
                    <a:pt x="118" y="86"/>
                    <a:pt x="118" y="58"/>
                  </a:cubicBezTo>
                  <a:cubicBezTo>
                    <a:pt x="118" y="26"/>
                    <a:pt x="92" y="0"/>
                    <a:pt x="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4" name="Freeform 91">
              <a:extLst>
                <a:ext uri="{FF2B5EF4-FFF2-40B4-BE49-F238E27FC236}">
                  <a16:creationId xmlns="" xmlns:a16="http://schemas.microsoft.com/office/drawing/2014/main" id="{E81B9F90-5056-804F-A60A-FA9398E58BFC}"/>
                </a:ext>
              </a:extLst>
            </p:cNvPr>
            <p:cNvSpPr>
              <a:spLocks/>
            </p:cNvSpPr>
            <p:nvPr/>
          </p:nvSpPr>
          <p:spPr bwMode="auto">
            <a:xfrm>
              <a:off x="566802" y="3750348"/>
              <a:ext cx="119797" cy="319460"/>
            </a:xfrm>
            <a:custGeom>
              <a:avLst/>
              <a:gdLst>
                <a:gd name="T0" fmla="*/ 24 w 36"/>
                <a:gd name="T1" fmla="*/ 82 h 96"/>
                <a:gd name="T2" fmla="*/ 24 w 36"/>
                <a:gd name="T3" fmla="*/ 21 h 96"/>
                <a:gd name="T4" fmla="*/ 29 w 36"/>
                <a:gd name="T5" fmla="*/ 12 h 96"/>
                <a:gd name="T6" fmla="*/ 17 w 36"/>
                <a:gd name="T7" fmla="*/ 0 h 96"/>
                <a:gd name="T8" fmla="*/ 5 w 36"/>
                <a:gd name="T9" fmla="*/ 12 h 96"/>
                <a:gd name="T10" fmla="*/ 10 w 36"/>
                <a:gd name="T11" fmla="*/ 21 h 96"/>
                <a:gd name="T12" fmla="*/ 10 w 36"/>
                <a:gd name="T13" fmla="*/ 21 h 96"/>
                <a:gd name="T14" fmla="*/ 10 w 36"/>
                <a:gd name="T15" fmla="*/ 82 h 96"/>
                <a:gd name="T16" fmla="*/ 0 w 36"/>
                <a:gd name="T17" fmla="*/ 96 h 96"/>
                <a:gd name="T18" fmla="*/ 36 w 36"/>
                <a:gd name="T19" fmla="*/ 96 h 96"/>
                <a:gd name="T20" fmla="*/ 24 w 36"/>
                <a:gd name="T21" fmla="*/ 8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96">
                  <a:moveTo>
                    <a:pt x="24" y="82"/>
                  </a:moveTo>
                  <a:cubicBezTo>
                    <a:pt x="24" y="79"/>
                    <a:pt x="24" y="22"/>
                    <a:pt x="24" y="21"/>
                  </a:cubicBezTo>
                  <a:cubicBezTo>
                    <a:pt x="27" y="19"/>
                    <a:pt x="29" y="16"/>
                    <a:pt x="29" y="12"/>
                  </a:cubicBezTo>
                  <a:cubicBezTo>
                    <a:pt x="29" y="5"/>
                    <a:pt x="24" y="0"/>
                    <a:pt x="17" y="0"/>
                  </a:cubicBezTo>
                  <a:cubicBezTo>
                    <a:pt x="10" y="0"/>
                    <a:pt x="5" y="5"/>
                    <a:pt x="5" y="12"/>
                  </a:cubicBezTo>
                  <a:cubicBezTo>
                    <a:pt x="5" y="16"/>
                    <a:pt x="7" y="19"/>
                    <a:pt x="10" y="21"/>
                  </a:cubicBezTo>
                  <a:cubicBezTo>
                    <a:pt x="10" y="21"/>
                    <a:pt x="10" y="21"/>
                    <a:pt x="10" y="21"/>
                  </a:cubicBezTo>
                  <a:cubicBezTo>
                    <a:pt x="10" y="21"/>
                    <a:pt x="10" y="78"/>
                    <a:pt x="10" y="82"/>
                  </a:cubicBezTo>
                  <a:cubicBezTo>
                    <a:pt x="10" y="92"/>
                    <a:pt x="0" y="96"/>
                    <a:pt x="0" y="96"/>
                  </a:cubicBezTo>
                  <a:cubicBezTo>
                    <a:pt x="36" y="96"/>
                    <a:pt x="36" y="96"/>
                    <a:pt x="36" y="96"/>
                  </a:cubicBezTo>
                  <a:cubicBezTo>
                    <a:pt x="36" y="96"/>
                    <a:pt x="24" y="92"/>
                    <a:pt x="24"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65" name="Group 17">
            <a:extLst>
              <a:ext uri="{FF2B5EF4-FFF2-40B4-BE49-F238E27FC236}">
                <a16:creationId xmlns="" xmlns:a16="http://schemas.microsoft.com/office/drawing/2014/main" id="{011AC1A7-403B-464D-9C8D-CB3BAC27B637}"/>
              </a:ext>
            </a:extLst>
          </p:cNvPr>
          <p:cNvGrpSpPr/>
          <p:nvPr/>
        </p:nvGrpSpPr>
        <p:grpSpPr>
          <a:xfrm>
            <a:off x="10012061" y="4870582"/>
            <a:ext cx="786632" cy="851467"/>
            <a:chOff x="1847137" y="4256991"/>
            <a:chExt cx="454232" cy="491670"/>
          </a:xfrm>
          <a:solidFill>
            <a:schemeClr val="bg1"/>
          </a:solidFill>
        </p:grpSpPr>
        <p:sp>
          <p:nvSpPr>
            <p:cNvPr id="66" name="Freeform 101">
              <a:extLst>
                <a:ext uri="{FF2B5EF4-FFF2-40B4-BE49-F238E27FC236}">
                  <a16:creationId xmlns="" xmlns:a16="http://schemas.microsoft.com/office/drawing/2014/main" id="{531B6AA7-2E86-C047-AB87-57FA0854C1EA}"/>
                </a:ext>
              </a:extLst>
            </p:cNvPr>
            <p:cNvSpPr>
              <a:spLocks noEditPoints="1"/>
            </p:cNvSpPr>
            <p:nvPr/>
          </p:nvSpPr>
          <p:spPr bwMode="auto">
            <a:xfrm>
              <a:off x="1847137" y="4256991"/>
              <a:ext cx="454232" cy="491670"/>
            </a:xfrm>
            <a:custGeom>
              <a:avLst/>
              <a:gdLst>
                <a:gd name="T0" fmla="*/ 134 w 137"/>
                <a:gd name="T1" fmla="*/ 71 h 148"/>
                <a:gd name="T2" fmla="*/ 126 w 137"/>
                <a:gd name="T3" fmla="*/ 38 h 148"/>
                <a:gd name="T4" fmla="*/ 133 w 137"/>
                <a:gd name="T5" fmla="*/ 36 h 148"/>
                <a:gd name="T6" fmla="*/ 126 w 137"/>
                <a:gd name="T7" fmla="*/ 12 h 148"/>
                <a:gd name="T8" fmla="*/ 102 w 137"/>
                <a:gd name="T9" fmla="*/ 5 h 148"/>
                <a:gd name="T10" fmla="*/ 99 w 137"/>
                <a:gd name="T11" fmla="*/ 12 h 148"/>
                <a:gd name="T12" fmla="*/ 67 w 137"/>
                <a:gd name="T13" fmla="*/ 4 h 148"/>
                <a:gd name="T14" fmla="*/ 38 w 137"/>
                <a:gd name="T15" fmla="*/ 11 h 148"/>
                <a:gd name="T16" fmla="*/ 36 w 137"/>
                <a:gd name="T17" fmla="*/ 5 h 148"/>
                <a:gd name="T18" fmla="*/ 12 w 137"/>
                <a:gd name="T19" fmla="*/ 12 h 148"/>
                <a:gd name="T20" fmla="*/ 5 w 137"/>
                <a:gd name="T21" fmla="*/ 36 h 148"/>
                <a:gd name="T22" fmla="*/ 9 w 137"/>
                <a:gd name="T23" fmla="*/ 38 h 148"/>
                <a:gd name="T24" fmla="*/ 0 w 137"/>
                <a:gd name="T25" fmla="*/ 71 h 148"/>
                <a:gd name="T26" fmla="*/ 27 w 137"/>
                <a:gd name="T27" fmla="*/ 125 h 148"/>
                <a:gd name="T28" fmla="*/ 13 w 137"/>
                <a:gd name="T29" fmla="*/ 140 h 148"/>
                <a:gd name="T30" fmla="*/ 21 w 137"/>
                <a:gd name="T31" fmla="*/ 148 h 148"/>
                <a:gd name="T32" fmla="*/ 37 w 137"/>
                <a:gd name="T33" fmla="*/ 132 h 148"/>
                <a:gd name="T34" fmla="*/ 67 w 137"/>
                <a:gd name="T35" fmla="*/ 139 h 148"/>
                <a:gd name="T36" fmla="*/ 97 w 137"/>
                <a:gd name="T37" fmla="*/ 132 h 148"/>
                <a:gd name="T38" fmla="*/ 113 w 137"/>
                <a:gd name="T39" fmla="*/ 148 h 148"/>
                <a:gd name="T40" fmla="*/ 121 w 137"/>
                <a:gd name="T41" fmla="*/ 140 h 148"/>
                <a:gd name="T42" fmla="*/ 107 w 137"/>
                <a:gd name="T43" fmla="*/ 125 h 148"/>
                <a:gd name="T44" fmla="*/ 134 w 137"/>
                <a:gd name="T45" fmla="*/ 71 h 148"/>
                <a:gd name="T46" fmla="*/ 11 w 137"/>
                <a:gd name="T47" fmla="*/ 74 h 148"/>
                <a:gd name="T48" fmla="*/ 20 w 137"/>
                <a:gd name="T49" fmla="*/ 74 h 148"/>
                <a:gd name="T50" fmla="*/ 23 w 137"/>
                <a:gd name="T51" fmla="*/ 71 h 148"/>
                <a:gd name="T52" fmla="*/ 20 w 137"/>
                <a:gd name="T53" fmla="*/ 69 h 148"/>
                <a:gd name="T54" fmla="*/ 11 w 137"/>
                <a:gd name="T55" fmla="*/ 69 h 148"/>
                <a:gd name="T56" fmla="*/ 64 w 137"/>
                <a:gd name="T57" fmla="*/ 15 h 148"/>
                <a:gd name="T58" fmla="*/ 64 w 137"/>
                <a:gd name="T59" fmla="*/ 15 h 148"/>
                <a:gd name="T60" fmla="*/ 64 w 137"/>
                <a:gd name="T61" fmla="*/ 26 h 148"/>
                <a:gd name="T62" fmla="*/ 67 w 137"/>
                <a:gd name="T63" fmla="*/ 29 h 148"/>
                <a:gd name="T64" fmla="*/ 70 w 137"/>
                <a:gd name="T65" fmla="*/ 26 h 148"/>
                <a:gd name="T66" fmla="*/ 70 w 137"/>
                <a:gd name="T67" fmla="*/ 15 h 148"/>
                <a:gd name="T68" fmla="*/ 70 w 137"/>
                <a:gd name="T69" fmla="*/ 15 h 148"/>
                <a:gd name="T70" fmla="*/ 123 w 137"/>
                <a:gd name="T71" fmla="*/ 69 h 148"/>
                <a:gd name="T72" fmla="*/ 114 w 137"/>
                <a:gd name="T73" fmla="*/ 69 h 148"/>
                <a:gd name="T74" fmla="*/ 111 w 137"/>
                <a:gd name="T75" fmla="*/ 71 h 148"/>
                <a:gd name="T76" fmla="*/ 114 w 137"/>
                <a:gd name="T77" fmla="*/ 74 h 148"/>
                <a:gd name="T78" fmla="*/ 123 w 137"/>
                <a:gd name="T79" fmla="*/ 74 h 148"/>
                <a:gd name="T80" fmla="*/ 70 w 137"/>
                <a:gd name="T81" fmla="*/ 128 h 148"/>
                <a:gd name="T82" fmla="*/ 70 w 137"/>
                <a:gd name="T83" fmla="*/ 118 h 148"/>
                <a:gd name="T84" fmla="*/ 67 w 137"/>
                <a:gd name="T85" fmla="*/ 115 h 148"/>
                <a:gd name="T86" fmla="*/ 64 w 137"/>
                <a:gd name="T87" fmla="*/ 118 h 148"/>
                <a:gd name="T88" fmla="*/ 64 w 137"/>
                <a:gd name="T89" fmla="*/ 128 h 148"/>
                <a:gd name="T90" fmla="*/ 11 w 137"/>
                <a:gd name="T91" fmla="*/ 74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7" h="148">
                  <a:moveTo>
                    <a:pt x="134" y="71"/>
                  </a:moveTo>
                  <a:cubicBezTo>
                    <a:pt x="134" y="59"/>
                    <a:pt x="131" y="48"/>
                    <a:pt x="126" y="38"/>
                  </a:cubicBezTo>
                  <a:cubicBezTo>
                    <a:pt x="128" y="38"/>
                    <a:pt x="131" y="38"/>
                    <a:pt x="133" y="36"/>
                  </a:cubicBezTo>
                  <a:cubicBezTo>
                    <a:pt x="137" y="31"/>
                    <a:pt x="134" y="20"/>
                    <a:pt x="126" y="12"/>
                  </a:cubicBezTo>
                  <a:cubicBezTo>
                    <a:pt x="117" y="3"/>
                    <a:pt x="107" y="0"/>
                    <a:pt x="102" y="5"/>
                  </a:cubicBezTo>
                  <a:cubicBezTo>
                    <a:pt x="100" y="7"/>
                    <a:pt x="99" y="9"/>
                    <a:pt x="99" y="12"/>
                  </a:cubicBezTo>
                  <a:cubicBezTo>
                    <a:pt x="90" y="7"/>
                    <a:pt x="79" y="4"/>
                    <a:pt x="67" y="4"/>
                  </a:cubicBezTo>
                  <a:cubicBezTo>
                    <a:pt x="57" y="4"/>
                    <a:pt x="47" y="6"/>
                    <a:pt x="38" y="11"/>
                  </a:cubicBezTo>
                  <a:cubicBezTo>
                    <a:pt x="38" y="8"/>
                    <a:pt x="37" y="7"/>
                    <a:pt x="36" y="5"/>
                  </a:cubicBezTo>
                  <a:cubicBezTo>
                    <a:pt x="31" y="0"/>
                    <a:pt x="20" y="3"/>
                    <a:pt x="12" y="12"/>
                  </a:cubicBezTo>
                  <a:cubicBezTo>
                    <a:pt x="3" y="20"/>
                    <a:pt x="0" y="31"/>
                    <a:pt x="5" y="36"/>
                  </a:cubicBezTo>
                  <a:cubicBezTo>
                    <a:pt x="6" y="37"/>
                    <a:pt x="7" y="37"/>
                    <a:pt x="9" y="38"/>
                  </a:cubicBezTo>
                  <a:cubicBezTo>
                    <a:pt x="3" y="48"/>
                    <a:pt x="0" y="59"/>
                    <a:pt x="0" y="71"/>
                  </a:cubicBezTo>
                  <a:cubicBezTo>
                    <a:pt x="0" y="94"/>
                    <a:pt x="10" y="113"/>
                    <a:pt x="27" y="125"/>
                  </a:cubicBezTo>
                  <a:cubicBezTo>
                    <a:pt x="13" y="140"/>
                    <a:pt x="13" y="140"/>
                    <a:pt x="13" y="140"/>
                  </a:cubicBezTo>
                  <a:cubicBezTo>
                    <a:pt x="21" y="148"/>
                    <a:pt x="21" y="148"/>
                    <a:pt x="21" y="148"/>
                  </a:cubicBezTo>
                  <a:cubicBezTo>
                    <a:pt x="37" y="132"/>
                    <a:pt x="37" y="132"/>
                    <a:pt x="37" y="132"/>
                  </a:cubicBezTo>
                  <a:cubicBezTo>
                    <a:pt x="46" y="136"/>
                    <a:pt x="56" y="139"/>
                    <a:pt x="67" y="139"/>
                  </a:cubicBezTo>
                  <a:cubicBezTo>
                    <a:pt x="78" y="139"/>
                    <a:pt x="88" y="136"/>
                    <a:pt x="97" y="132"/>
                  </a:cubicBezTo>
                  <a:cubicBezTo>
                    <a:pt x="113" y="148"/>
                    <a:pt x="113" y="148"/>
                    <a:pt x="113" y="148"/>
                  </a:cubicBezTo>
                  <a:cubicBezTo>
                    <a:pt x="121" y="140"/>
                    <a:pt x="121" y="140"/>
                    <a:pt x="121" y="140"/>
                  </a:cubicBezTo>
                  <a:cubicBezTo>
                    <a:pt x="107" y="125"/>
                    <a:pt x="107" y="125"/>
                    <a:pt x="107" y="125"/>
                  </a:cubicBezTo>
                  <a:cubicBezTo>
                    <a:pt x="124" y="113"/>
                    <a:pt x="134" y="94"/>
                    <a:pt x="134" y="71"/>
                  </a:cubicBezTo>
                  <a:close/>
                  <a:moveTo>
                    <a:pt x="11" y="74"/>
                  </a:moveTo>
                  <a:cubicBezTo>
                    <a:pt x="20" y="74"/>
                    <a:pt x="20" y="74"/>
                    <a:pt x="20" y="74"/>
                  </a:cubicBezTo>
                  <a:cubicBezTo>
                    <a:pt x="22" y="74"/>
                    <a:pt x="23" y="73"/>
                    <a:pt x="23" y="71"/>
                  </a:cubicBezTo>
                  <a:cubicBezTo>
                    <a:pt x="23" y="70"/>
                    <a:pt x="22" y="69"/>
                    <a:pt x="20" y="69"/>
                  </a:cubicBezTo>
                  <a:cubicBezTo>
                    <a:pt x="11" y="69"/>
                    <a:pt x="11" y="69"/>
                    <a:pt x="11" y="69"/>
                  </a:cubicBezTo>
                  <a:cubicBezTo>
                    <a:pt x="12" y="40"/>
                    <a:pt x="35" y="17"/>
                    <a:pt x="64" y="15"/>
                  </a:cubicBezTo>
                  <a:cubicBezTo>
                    <a:pt x="64" y="15"/>
                    <a:pt x="64" y="15"/>
                    <a:pt x="64" y="15"/>
                  </a:cubicBezTo>
                  <a:cubicBezTo>
                    <a:pt x="64" y="26"/>
                    <a:pt x="64" y="26"/>
                    <a:pt x="64" y="26"/>
                  </a:cubicBezTo>
                  <a:cubicBezTo>
                    <a:pt x="64" y="27"/>
                    <a:pt x="65" y="29"/>
                    <a:pt x="67" y="29"/>
                  </a:cubicBezTo>
                  <a:cubicBezTo>
                    <a:pt x="69" y="29"/>
                    <a:pt x="70" y="27"/>
                    <a:pt x="70" y="26"/>
                  </a:cubicBezTo>
                  <a:cubicBezTo>
                    <a:pt x="70" y="15"/>
                    <a:pt x="70" y="15"/>
                    <a:pt x="70" y="15"/>
                  </a:cubicBezTo>
                  <a:cubicBezTo>
                    <a:pt x="70" y="15"/>
                    <a:pt x="70" y="15"/>
                    <a:pt x="70" y="15"/>
                  </a:cubicBezTo>
                  <a:cubicBezTo>
                    <a:pt x="99" y="17"/>
                    <a:pt x="122" y="40"/>
                    <a:pt x="123" y="69"/>
                  </a:cubicBezTo>
                  <a:cubicBezTo>
                    <a:pt x="114" y="69"/>
                    <a:pt x="114" y="69"/>
                    <a:pt x="114" y="69"/>
                  </a:cubicBezTo>
                  <a:cubicBezTo>
                    <a:pt x="112" y="69"/>
                    <a:pt x="111" y="70"/>
                    <a:pt x="111" y="71"/>
                  </a:cubicBezTo>
                  <a:cubicBezTo>
                    <a:pt x="111" y="73"/>
                    <a:pt x="112" y="74"/>
                    <a:pt x="114" y="74"/>
                  </a:cubicBezTo>
                  <a:cubicBezTo>
                    <a:pt x="123" y="74"/>
                    <a:pt x="123" y="74"/>
                    <a:pt x="123" y="74"/>
                  </a:cubicBezTo>
                  <a:cubicBezTo>
                    <a:pt x="122" y="103"/>
                    <a:pt x="99" y="126"/>
                    <a:pt x="70" y="128"/>
                  </a:cubicBezTo>
                  <a:cubicBezTo>
                    <a:pt x="70" y="118"/>
                    <a:pt x="70" y="118"/>
                    <a:pt x="70" y="118"/>
                  </a:cubicBezTo>
                  <a:cubicBezTo>
                    <a:pt x="70" y="116"/>
                    <a:pt x="69" y="115"/>
                    <a:pt x="67" y="115"/>
                  </a:cubicBezTo>
                  <a:cubicBezTo>
                    <a:pt x="65" y="115"/>
                    <a:pt x="64" y="116"/>
                    <a:pt x="64" y="118"/>
                  </a:cubicBezTo>
                  <a:cubicBezTo>
                    <a:pt x="64" y="128"/>
                    <a:pt x="64" y="128"/>
                    <a:pt x="64" y="128"/>
                  </a:cubicBezTo>
                  <a:cubicBezTo>
                    <a:pt x="35" y="126"/>
                    <a:pt x="12" y="103"/>
                    <a:pt x="11"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7" name="Freeform 102">
              <a:extLst>
                <a:ext uri="{FF2B5EF4-FFF2-40B4-BE49-F238E27FC236}">
                  <a16:creationId xmlns="" xmlns:a16="http://schemas.microsoft.com/office/drawing/2014/main" id="{62950462-E8CE-2C49-914A-73781EBC768F}"/>
                </a:ext>
              </a:extLst>
            </p:cNvPr>
            <p:cNvSpPr>
              <a:spLocks/>
            </p:cNvSpPr>
            <p:nvPr/>
          </p:nvSpPr>
          <p:spPr bwMode="auto">
            <a:xfrm>
              <a:off x="2059279" y="4371797"/>
              <a:ext cx="142260" cy="129781"/>
            </a:xfrm>
            <a:custGeom>
              <a:avLst/>
              <a:gdLst>
                <a:gd name="T0" fmla="*/ 3 w 43"/>
                <a:gd name="T1" fmla="*/ 39 h 39"/>
                <a:gd name="T2" fmla="*/ 3 w 43"/>
                <a:gd name="T3" fmla="*/ 39 h 39"/>
                <a:gd name="T4" fmla="*/ 40 w 43"/>
                <a:gd name="T5" fmla="*/ 39 h 39"/>
                <a:gd name="T6" fmla="*/ 43 w 43"/>
                <a:gd name="T7" fmla="*/ 36 h 39"/>
                <a:gd name="T8" fmla="*/ 40 w 43"/>
                <a:gd name="T9" fmla="*/ 34 h 39"/>
                <a:gd name="T10" fmla="*/ 6 w 43"/>
                <a:gd name="T11" fmla="*/ 34 h 39"/>
                <a:gd name="T12" fmla="*/ 6 w 43"/>
                <a:gd name="T13" fmla="*/ 3 h 39"/>
                <a:gd name="T14" fmla="*/ 3 w 43"/>
                <a:gd name="T15" fmla="*/ 0 h 39"/>
                <a:gd name="T16" fmla="*/ 0 w 43"/>
                <a:gd name="T17" fmla="*/ 3 h 39"/>
                <a:gd name="T18" fmla="*/ 0 w 43"/>
                <a:gd name="T19" fmla="*/ 36 h 39"/>
                <a:gd name="T20" fmla="*/ 3 w 43"/>
                <a:gd name="T21"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39">
                  <a:moveTo>
                    <a:pt x="3" y="39"/>
                  </a:moveTo>
                  <a:cubicBezTo>
                    <a:pt x="3" y="39"/>
                    <a:pt x="3" y="39"/>
                    <a:pt x="3" y="39"/>
                  </a:cubicBezTo>
                  <a:cubicBezTo>
                    <a:pt x="40" y="39"/>
                    <a:pt x="40" y="39"/>
                    <a:pt x="40" y="39"/>
                  </a:cubicBezTo>
                  <a:cubicBezTo>
                    <a:pt x="41" y="39"/>
                    <a:pt x="43" y="38"/>
                    <a:pt x="43" y="36"/>
                  </a:cubicBezTo>
                  <a:cubicBezTo>
                    <a:pt x="43" y="35"/>
                    <a:pt x="41" y="34"/>
                    <a:pt x="40" y="34"/>
                  </a:cubicBezTo>
                  <a:cubicBezTo>
                    <a:pt x="6" y="34"/>
                    <a:pt x="6" y="34"/>
                    <a:pt x="6" y="34"/>
                  </a:cubicBezTo>
                  <a:cubicBezTo>
                    <a:pt x="6" y="3"/>
                    <a:pt x="6" y="3"/>
                    <a:pt x="6" y="3"/>
                  </a:cubicBezTo>
                  <a:cubicBezTo>
                    <a:pt x="6" y="1"/>
                    <a:pt x="5" y="0"/>
                    <a:pt x="3" y="0"/>
                  </a:cubicBezTo>
                  <a:cubicBezTo>
                    <a:pt x="1" y="0"/>
                    <a:pt x="0" y="1"/>
                    <a:pt x="0" y="3"/>
                  </a:cubicBezTo>
                  <a:cubicBezTo>
                    <a:pt x="0" y="36"/>
                    <a:pt x="0" y="36"/>
                    <a:pt x="0" y="36"/>
                  </a:cubicBezTo>
                  <a:cubicBezTo>
                    <a:pt x="0" y="38"/>
                    <a:pt x="1" y="39"/>
                    <a:pt x="3"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68" name="Freeform 103">
            <a:extLst>
              <a:ext uri="{FF2B5EF4-FFF2-40B4-BE49-F238E27FC236}">
                <a16:creationId xmlns="" xmlns:a16="http://schemas.microsoft.com/office/drawing/2014/main" id="{F56CE469-0F16-FE4B-83B1-DF30C73A0D64}"/>
              </a:ext>
            </a:extLst>
          </p:cNvPr>
          <p:cNvSpPr>
            <a:spLocks noEditPoints="1"/>
          </p:cNvSpPr>
          <p:nvPr/>
        </p:nvSpPr>
        <p:spPr bwMode="auto">
          <a:xfrm>
            <a:off x="1412763" y="2977186"/>
            <a:ext cx="787895" cy="777459"/>
          </a:xfrm>
          <a:custGeom>
            <a:avLst/>
            <a:gdLst>
              <a:gd name="T0" fmla="*/ 14 w 113"/>
              <a:gd name="T1" fmla="*/ 13 h 112"/>
              <a:gd name="T2" fmla="*/ 14 w 113"/>
              <a:gd name="T3" fmla="*/ 63 h 112"/>
              <a:gd name="T4" fmla="*/ 49 w 113"/>
              <a:gd name="T5" fmla="*/ 71 h 112"/>
              <a:gd name="T6" fmla="*/ 60 w 113"/>
              <a:gd name="T7" fmla="*/ 82 h 112"/>
              <a:gd name="T8" fmla="*/ 75 w 113"/>
              <a:gd name="T9" fmla="*/ 79 h 112"/>
              <a:gd name="T10" fmla="*/ 75 w 113"/>
              <a:gd name="T11" fmla="*/ 93 h 112"/>
              <a:gd name="T12" fmla="*/ 78 w 113"/>
              <a:gd name="T13" fmla="*/ 97 h 112"/>
              <a:gd name="T14" fmla="*/ 92 w 113"/>
              <a:gd name="T15" fmla="*/ 97 h 112"/>
              <a:gd name="T16" fmla="*/ 91 w 113"/>
              <a:gd name="T17" fmla="*/ 112 h 112"/>
              <a:gd name="T18" fmla="*/ 113 w 113"/>
              <a:gd name="T19" fmla="*/ 112 h 112"/>
              <a:gd name="T20" fmla="*/ 113 w 113"/>
              <a:gd name="T21" fmla="*/ 91 h 112"/>
              <a:gd name="T22" fmla="*/ 71 w 113"/>
              <a:gd name="T23" fmla="*/ 49 h 112"/>
              <a:gd name="T24" fmla="*/ 63 w 113"/>
              <a:gd name="T25" fmla="*/ 13 h 112"/>
              <a:gd name="T26" fmla="*/ 14 w 113"/>
              <a:gd name="T27" fmla="*/ 13 h 112"/>
              <a:gd name="T28" fmla="*/ 17 w 113"/>
              <a:gd name="T29" fmla="*/ 53 h 112"/>
              <a:gd name="T30" fmla="*/ 20 w 113"/>
              <a:gd name="T31" fmla="*/ 20 h 112"/>
              <a:gd name="T32" fmla="*/ 53 w 113"/>
              <a:gd name="T33" fmla="*/ 17 h 112"/>
              <a:gd name="T34" fmla="*/ 17 w 113"/>
              <a:gd name="T35" fmla="*/ 53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3" h="112">
                <a:moveTo>
                  <a:pt x="14" y="13"/>
                </a:moveTo>
                <a:cubicBezTo>
                  <a:pt x="0" y="27"/>
                  <a:pt x="0" y="49"/>
                  <a:pt x="14" y="63"/>
                </a:cubicBezTo>
                <a:cubicBezTo>
                  <a:pt x="23" y="72"/>
                  <a:pt x="37" y="75"/>
                  <a:pt x="49" y="71"/>
                </a:cubicBezTo>
                <a:cubicBezTo>
                  <a:pt x="60" y="82"/>
                  <a:pt x="60" y="82"/>
                  <a:pt x="60" y="82"/>
                </a:cubicBezTo>
                <a:cubicBezTo>
                  <a:pt x="60" y="82"/>
                  <a:pt x="70" y="74"/>
                  <a:pt x="75" y="79"/>
                </a:cubicBezTo>
                <a:cubicBezTo>
                  <a:pt x="79" y="83"/>
                  <a:pt x="76" y="89"/>
                  <a:pt x="75" y="93"/>
                </a:cubicBezTo>
                <a:cubicBezTo>
                  <a:pt x="74" y="95"/>
                  <a:pt x="73" y="99"/>
                  <a:pt x="78" y="97"/>
                </a:cubicBezTo>
                <a:cubicBezTo>
                  <a:pt x="81" y="96"/>
                  <a:pt x="88" y="92"/>
                  <a:pt x="92" y="97"/>
                </a:cubicBezTo>
                <a:cubicBezTo>
                  <a:pt x="97" y="102"/>
                  <a:pt x="91" y="112"/>
                  <a:pt x="91" y="112"/>
                </a:cubicBezTo>
                <a:cubicBezTo>
                  <a:pt x="113" y="112"/>
                  <a:pt x="113" y="112"/>
                  <a:pt x="113" y="112"/>
                </a:cubicBezTo>
                <a:cubicBezTo>
                  <a:pt x="113" y="91"/>
                  <a:pt x="113" y="91"/>
                  <a:pt x="113" y="91"/>
                </a:cubicBezTo>
                <a:cubicBezTo>
                  <a:pt x="71" y="49"/>
                  <a:pt x="71" y="49"/>
                  <a:pt x="71" y="49"/>
                </a:cubicBezTo>
                <a:cubicBezTo>
                  <a:pt x="75" y="37"/>
                  <a:pt x="72" y="23"/>
                  <a:pt x="63" y="13"/>
                </a:cubicBezTo>
                <a:cubicBezTo>
                  <a:pt x="49" y="0"/>
                  <a:pt x="27" y="0"/>
                  <a:pt x="14" y="13"/>
                </a:cubicBezTo>
                <a:close/>
                <a:moveTo>
                  <a:pt x="17" y="53"/>
                </a:moveTo>
                <a:cubicBezTo>
                  <a:pt x="11" y="43"/>
                  <a:pt x="12" y="29"/>
                  <a:pt x="20" y="20"/>
                </a:cubicBezTo>
                <a:cubicBezTo>
                  <a:pt x="29" y="12"/>
                  <a:pt x="43" y="11"/>
                  <a:pt x="53" y="17"/>
                </a:cubicBezTo>
                <a:lnTo>
                  <a:pt x="17" y="53"/>
                </a:ln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69" name="Group 21">
            <a:extLst>
              <a:ext uri="{FF2B5EF4-FFF2-40B4-BE49-F238E27FC236}">
                <a16:creationId xmlns="" xmlns:a16="http://schemas.microsoft.com/office/drawing/2014/main" id="{A0A41D03-B256-114E-8812-3258238A77AE}"/>
              </a:ext>
            </a:extLst>
          </p:cNvPr>
          <p:cNvGrpSpPr/>
          <p:nvPr/>
        </p:nvGrpSpPr>
        <p:grpSpPr>
          <a:xfrm>
            <a:off x="1422561" y="4847908"/>
            <a:ext cx="866419" cy="896817"/>
            <a:chOff x="1163293" y="4009909"/>
            <a:chExt cx="426779" cy="441753"/>
          </a:xfrm>
          <a:solidFill>
            <a:schemeClr val="bg1"/>
          </a:solidFill>
        </p:grpSpPr>
        <p:sp>
          <p:nvSpPr>
            <p:cNvPr id="70" name="Freeform 129">
              <a:extLst>
                <a:ext uri="{FF2B5EF4-FFF2-40B4-BE49-F238E27FC236}">
                  <a16:creationId xmlns="" xmlns:a16="http://schemas.microsoft.com/office/drawing/2014/main" id="{2E2BD6A1-28FB-984E-AF7A-C678C86B99A1}"/>
                </a:ext>
              </a:extLst>
            </p:cNvPr>
            <p:cNvSpPr>
              <a:spLocks/>
            </p:cNvSpPr>
            <p:nvPr/>
          </p:nvSpPr>
          <p:spPr bwMode="auto">
            <a:xfrm>
              <a:off x="1163293" y="4192101"/>
              <a:ext cx="426779" cy="157235"/>
            </a:xfrm>
            <a:custGeom>
              <a:avLst/>
              <a:gdLst>
                <a:gd name="T0" fmla="*/ 86 w 171"/>
                <a:gd name="T1" fmla="*/ 36 h 63"/>
                <a:gd name="T2" fmla="*/ 24 w 171"/>
                <a:gd name="T3" fmla="*/ 0 h 63"/>
                <a:gd name="T4" fmla="*/ 0 w 171"/>
                <a:gd name="T5" fmla="*/ 15 h 63"/>
                <a:gd name="T6" fmla="*/ 86 w 171"/>
                <a:gd name="T7" fmla="*/ 63 h 63"/>
                <a:gd name="T8" fmla="*/ 171 w 171"/>
                <a:gd name="T9" fmla="*/ 15 h 63"/>
                <a:gd name="T10" fmla="*/ 147 w 171"/>
                <a:gd name="T11" fmla="*/ 0 h 63"/>
                <a:gd name="T12" fmla="*/ 86 w 171"/>
                <a:gd name="T13" fmla="*/ 36 h 63"/>
              </a:gdLst>
              <a:ahLst/>
              <a:cxnLst>
                <a:cxn ang="0">
                  <a:pos x="T0" y="T1"/>
                </a:cxn>
                <a:cxn ang="0">
                  <a:pos x="T2" y="T3"/>
                </a:cxn>
                <a:cxn ang="0">
                  <a:pos x="T4" y="T5"/>
                </a:cxn>
                <a:cxn ang="0">
                  <a:pos x="T6" y="T7"/>
                </a:cxn>
                <a:cxn ang="0">
                  <a:pos x="T8" y="T9"/>
                </a:cxn>
                <a:cxn ang="0">
                  <a:pos x="T10" y="T11"/>
                </a:cxn>
                <a:cxn ang="0">
                  <a:pos x="T12" y="T13"/>
                </a:cxn>
              </a:cxnLst>
              <a:rect l="0" t="0" r="r" b="b"/>
              <a:pathLst>
                <a:path w="171" h="63">
                  <a:moveTo>
                    <a:pt x="86" y="36"/>
                  </a:moveTo>
                  <a:lnTo>
                    <a:pt x="24" y="0"/>
                  </a:lnTo>
                  <a:lnTo>
                    <a:pt x="0" y="15"/>
                  </a:lnTo>
                  <a:lnTo>
                    <a:pt x="86" y="63"/>
                  </a:lnTo>
                  <a:lnTo>
                    <a:pt x="171" y="15"/>
                  </a:lnTo>
                  <a:lnTo>
                    <a:pt x="147" y="0"/>
                  </a:lnTo>
                  <a:lnTo>
                    <a:pt x="86"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1" name="Freeform 130">
              <a:extLst>
                <a:ext uri="{FF2B5EF4-FFF2-40B4-BE49-F238E27FC236}">
                  <a16:creationId xmlns="" xmlns:a16="http://schemas.microsoft.com/office/drawing/2014/main" id="{05C0D81C-2A64-1D45-A811-2AFAA8CEE331}"/>
                </a:ext>
              </a:extLst>
            </p:cNvPr>
            <p:cNvSpPr>
              <a:spLocks/>
            </p:cNvSpPr>
            <p:nvPr/>
          </p:nvSpPr>
          <p:spPr bwMode="auto">
            <a:xfrm>
              <a:off x="1163293" y="4296924"/>
              <a:ext cx="426779" cy="154738"/>
            </a:xfrm>
            <a:custGeom>
              <a:avLst/>
              <a:gdLst>
                <a:gd name="T0" fmla="*/ 86 w 171"/>
                <a:gd name="T1" fmla="*/ 34 h 62"/>
                <a:gd name="T2" fmla="*/ 24 w 171"/>
                <a:gd name="T3" fmla="*/ 0 h 62"/>
                <a:gd name="T4" fmla="*/ 0 w 171"/>
                <a:gd name="T5" fmla="*/ 13 h 62"/>
                <a:gd name="T6" fmla="*/ 86 w 171"/>
                <a:gd name="T7" fmla="*/ 62 h 62"/>
                <a:gd name="T8" fmla="*/ 171 w 171"/>
                <a:gd name="T9" fmla="*/ 13 h 62"/>
                <a:gd name="T10" fmla="*/ 147 w 171"/>
                <a:gd name="T11" fmla="*/ 0 h 62"/>
                <a:gd name="T12" fmla="*/ 86 w 171"/>
                <a:gd name="T13" fmla="*/ 34 h 62"/>
              </a:gdLst>
              <a:ahLst/>
              <a:cxnLst>
                <a:cxn ang="0">
                  <a:pos x="T0" y="T1"/>
                </a:cxn>
                <a:cxn ang="0">
                  <a:pos x="T2" y="T3"/>
                </a:cxn>
                <a:cxn ang="0">
                  <a:pos x="T4" y="T5"/>
                </a:cxn>
                <a:cxn ang="0">
                  <a:pos x="T6" y="T7"/>
                </a:cxn>
                <a:cxn ang="0">
                  <a:pos x="T8" y="T9"/>
                </a:cxn>
                <a:cxn ang="0">
                  <a:pos x="T10" y="T11"/>
                </a:cxn>
                <a:cxn ang="0">
                  <a:pos x="T12" y="T13"/>
                </a:cxn>
              </a:cxnLst>
              <a:rect l="0" t="0" r="r" b="b"/>
              <a:pathLst>
                <a:path w="171" h="62">
                  <a:moveTo>
                    <a:pt x="86" y="34"/>
                  </a:moveTo>
                  <a:lnTo>
                    <a:pt x="24" y="0"/>
                  </a:lnTo>
                  <a:lnTo>
                    <a:pt x="0" y="13"/>
                  </a:lnTo>
                  <a:lnTo>
                    <a:pt x="86" y="62"/>
                  </a:lnTo>
                  <a:lnTo>
                    <a:pt x="171" y="13"/>
                  </a:lnTo>
                  <a:lnTo>
                    <a:pt x="147" y="0"/>
                  </a:lnTo>
                  <a:lnTo>
                    <a:pt x="86"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2" name="Freeform 131">
              <a:extLst>
                <a:ext uri="{FF2B5EF4-FFF2-40B4-BE49-F238E27FC236}">
                  <a16:creationId xmlns="" xmlns:a16="http://schemas.microsoft.com/office/drawing/2014/main" id="{5AB23B52-0C7D-9940-80BD-C924F352EC64}"/>
                </a:ext>
              </a:extLst>
            </p:cNvPr>
            <p:cNvSpPr>
              <a:spLocks/>
            </p:cNvSpPr>
            <p:nvPr/>
          </p:nvSpPr>
          <p:spPr bwMode="auto">
            <a:xfrm>
              <a:off x="1163293" y="4009909"/>
              <a:ext cx="426779" cy="242092"/>
            </a:xfrm>
            <a:custGeom>
              <a:avLst/>
              <a:gdLst>
                <a:gd name="T0" fmla="*/ 171 w 171"/>
                <a:gd name="T1" fmla="*/ 48 h 97"/>
                <a:gd name="T2" fmla="*/ 86 w 171"/>
                <a:gd name="T3" fmla="*/ 0 h 97"/>
                <a:gd name="T4" fmla="*/ 0 w 171"/>
                <a:gd name="T5" fmla="*/ 48 h 97"/>
                <a:gd name="T6" fmla="*/ 86 w 171"/>
                <a:gd name="T7" fmla="*/ 97 h 97"/>
                <a:gd name="T8" fmla="*/ 171 w 171"/>
                <a:gd name="T9" fmla="*/ 48 h 97"/>
              </a:gdLst>
              <a:ahLst/>
              <a:cxnLst>
                <a:cxn ang="0">
                  <a:pos x="T0" y="T1"/>
                </a:cxn>
                <a:cxn ang="0">
                  <a:pos x="T2" y="T3"/>
                </a:cxn>
                <a:cxn ang="0">
                  <a:pos x="T4" y="T5"/>
                </a:cxn>
                <a:cxn ang="0">
                  <a:pos x="T6" y="T7"/>
                </a:cxn>
                <a:cxn ang="0">
                  <a:pos x="T8" y="T9"/>
                </a:cxn>
              </a:cxnLst>
              <a:rect l="0" t="0" r="r" b="b"/>
              <a:pathLst>
                <a:path w="171" h="97">
                  <a:moveTo>
                    <a:pt x="171" y="48"/>
                  </a:moveTo>
                  <a:lnTo>
                    <a:pt x="86" y="0"/>
                  </a:lnTo>
                  <a:lnTo>
                    <a:pt x="0" y="48"/>
                  </a:lnTo>
                  <a:lnTo>
                    <a:pt x="86" y="97"/>
                  </a:lnTo>
                  <a:lnTo>
                    <a:pt x="171"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73" name="矩形 72">
            <a:extLst>
              <a:ext uri="{FF2B5EF4-FFF2-40B4-BE49-F238E27FC236}">
                <a16:creationId xmlns="" xmlns:a16="http://schemas.microsoft.com/office/drawing/2014/main" id="{D3B4041B-F071-A640-A906-EA37F72D06CD}"/>
              </a:ext>
            </a:extLst>
          </p:cNvPr>
          <p:cNvSpPr/>
          <p:nvPr/>
        </p:nvSpPr>
        <p:spPr>
          <a:xfrm>
            <a:off x="2614182" y="2722653"/>
            <a:ext cx="2408441" cy="430879"/>
          </a:xfrm>
          <a:prstGeom prst="rect">
            <a:avLst/>
          </a:prstGeom>
        </p:spPr>
        <p:txBody>
          <a:bodyPr wrap="square" lIns="91431" tIns="45716" rIns="91431" bIns="45716">
            <a:spAutoFit/>
          </a:bodyPr>
          <a:lstStyle/>
          <a:p>
            <a:r>
              <a:rPr lang="zh-CN" altLang="en-US" sz="2200" b="1" dirty="0">
                <a:solidFill>
                  <a:schemeClr val="bg1">
                    <a:lumMod val="95000"/>
                  </a:schemeClr>
                </a:solidFill>
                <a:latin typeface="Source Han Sans CN" panose="020B0500000000000000" pitchFamily="34" charset="-128"/>
                <a:ea typeface="Source Han Sans CN" panose="020B0500000000000000" pitchFamily="34" charset="-128"/>
              </a:rPr>
              <a:t>点击添加标题</a:t>
            </a:r>
            <a:endParaRPr lang="en-US" altLang="zh-CN" sz="2200" b="1" dirty="0">
              <a:solidFill>
                <a:schemeClr val="bg1">
                  <a:lumMod val="95000"/>
                </a:schemeClr>
              </a:solidFill>
              <a:latin typeface="Source Han Sans CN" panose="020B0500000000000000" pitchFamily="34" charset="-128"/>
              <a:ea typeface="Source Han Sans CN" panose="020B0500000000000000" pitchFamily="34" charset="-128"/>
            </a:endParaRPr>
          </a:p>
        </p:txBody>
      </p:sp>
      <p:sp>
        <p:nvSpPr>
          <p:cNvPr id="74" name="矩形 47">
            <a:extLst>
              <a:ext uri="{FF2B5EF4-FFF2-40B4-BE49-F238E27FC236}">
                <a16:creationId xmlns="" xmlns:a16="http://schemas.microsoft.com/office/drawing/2014/main" id="{81DC4783-7B61-7542-BDC0-534E48FCF180}"/>
              </a:ext>
            </a:extLst>
          </p:cNvPr>
          <p:cNvSpPr>
            <a:spLocks noChangeArrowheads="1"/>
          </p:cNvSpPr>
          <p:nvPr/>
        </p:nvSpPr>
        <p:spPr bwMode="auto">
          <a:xfrm>
            <a:off x="2614182" y="3241683"/>
            <a:ext cx="3068293"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400" dirty="0">
                <a:solidFill>
                  <a:schemeClr val="bg1">
                    <a:lumMod val="95000"/>
                  </a:schemeClr>
                </a:solidFill>
                <a:latin typeface="Source Han Sans CN" panose="020B0500000000000000" pitchFamily="34" charset="-128"/>
                <a:ea typeface="Source Han Sans CN" panose="020B0500000000000000" pitchFamily="34" charset="-128"/>
                <a:sym typeface="微软雅黑" pitchFamily="34" charset="-122"/>
              </a:rPr>
              <a:t>在此录入上述图表的描述说明，在此录入上述图表的描述说明，在此录入上述图表的描述说明。</a:t>
            </a:r>
          </a:p>
        </p:txBody>
      </p:sp>
      <p:sp>
        <p:nvSpPr>
          <p:cNvPr id="75" name="矩形 74">
            <a:extLst>
              <a:ext uri="{FF2B5EF4-FFF2-40B4-BE49-F238E27FC236}">
                <a16:creationId xmlns="" xmlns:a16="http://schemas.microsoft.com/office/drawing/2014/main" id="{69AB882F-A13F-8741-8785-E0C6384BC6A9}"/>
              </a:ext>
            </a:extLst>
          </p:cNvPr>
          <p:cNvSpPr/>
          <p:nvPr/>
        </p:nvSpPr>
        <p:spPr>
          <a:xfrm>
            <a:off x="7218295" y="2722653"/>
            <a:ext cx="2408441" cy="430879"/>
          </a:xfrm>
          <a:prstGeom prst="rect">
            <a:avLst/>
          </a:prstGeom>
        </p:spPr>
        <p:txBody>
          <a:bodyPr wrap="square" lIns="91431" tIns="45716" rIns="91431" bIns="45716">
            <a:spAutoFit/>
          </a:bodyPr>
          <a:lstStyle/>
          <a:p>
            <a:pPr algn="r"/>
            <a:r>
              <a:rPr lang="zh-CN" altLang="en-US" sz="2200" b="1" dirty="0">
                <a:solidFill>
                  <a:schemeClr val="bg1">
                    <a:lumMod val="95000"/>
                  </a:schemeClr>
                </a:solidFill>
                <a:latin typeface="Source Han Sans CN" panose="020B0500000000000000" pitchFamily="34" charset="-128"/>
                <a:ea typeface="Source Han Sans CN" panose="020B0500000000000000" pitchFamily="34" charset="-128"/>
              </a:rPr>
              <a:t>点击添加标题</a:t>
            </a:r>
            <a:endParaRPr lang="en-US" altLang="zh-CN" sz="2200" b="1" dirty="0">
              <a:solidFill>
                <a:schemeClr val="bg1">
                  <a:lumMod val="95000"/>
                </a:schemeClr>
              </a:solidFill>
              <a:latin typeface="Source Han Sans CN" panose="020B0500000000000000" pitchFamily="34" charset="-128"/>
              <a:ea typeface="Source Han Sans CN" panose="020B0500000000000000" pitchFamily="34" charset="-128"/>
            </a:endParaRPr>
          </a:p>
        </p:txBody>
      </p:sp>
      <p:sp>
        <p:nvSpPr>
          <p:cNvPr id="76" name="矩形 47">
            <a:extLst>
              <a:ext uri="{FF2B5EF4-FFF2-40B4-BE49-F238E27FC236}">
                <a16:creationId xmlns="" xmlns:a16="http://schemas.microsoft.com/office/drawing/2014/main" id="{56CAC311-3628-C545-8477-73E4F54C10CB}"/>
              </a:ext>
            </a:extLst>
          </p:cNvPr>
          <p:cNvSpPr>
            <a:spLocks noChangeArrowheads="1"/>
          </p:cNvSpPr>
          <p:nvPr/>
        </p:nvSpPr>
        <p:spPr bwMode="auto">
          <a:xfrm>
            <a:off x="6558443" y="3241683"/>
            <a:ext cx="3068293"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r">
              <a:lnSpc>
                <a:spcPct val="120000"/>
              </a:lnSpc>
              <a:spcBef>
                <a:spcPct val="0"/>
              </a:spcBef>
              <a:buNone/>
            </a:pPr>
            <a:r>
              <a:rPr lang="zh-CN" altLang="en-US" sz="1400" dirty="0">
                <a:solidFill>
                  <a:schemeClr val="bg1">
                    <a:lumMod val="95000"/>
                  </a:schemeClr>
                </a:solidFill>
                <a:latin typeface="Source Han Sans CN" panose="020B0500000000000000" pitchFamily="34" charset="-128"/>
                <a:ea typeface="Source Han Sans CN" panose="020B0500000000000000" pitchFamily="34" charset="-128"/>
                <a:sym typeface="微软雅黑" pitchFamily="34" charset="-122"/>
              </a:rPr>
              <a:t>在此录入上述图表的描述说明，在此录入上述图表的描述说明，在此录入上述图表的描述说明。</a:t>
            </a:r>
          </a:p>
        </p:txBody>
      </p:sp>
      <p:sp>
        <p:nvSpPr>
          <p:cNvPr id="77" name="矩形 76">
            <a:extLst>
              <a:ext uri="{FF2B5EF4-FFF2-40B4-BE49-F238E27FC236}">
                <a16:creationId xmlns="" xmlns:a16="http://schemas.microsoft.com/office/drawing/2014/main" id="{33944A04-679D-AF4A-9003-3D363E395247}"/>
              </a:ext>
            </a:extLst>
          </p:cNvPr>
          <p:cNvSpPr/>
          <p:nvPr/>
        </p:nvSpPr>
        <p:spPr>
          <a:xfrm>
            <a:off x="2614182" y="4641479"/>
            <a:ext cx="2408441" cy="430879"/>
          </a:xfrm>
          <a:prstGeom prst="rect">
            <a:avLst/>
          </a:prstGeom>
        </p:spPr>
        <p:txBody>
          <a:bodyPr wrap="square" lIns="91431" tIns="45716" rIns="91431" bIns="45716">
            <a:spAutoFit/>
          </a:bodyPr>
          <a:lstStyle/>
          <a:p>
            <a:r>
              <a:rPr lang="zh-CN" altLang="en-US" sz="2200" b="1" dirty="0">
                <a:solidFill>
                  <a:schemeClr val="bg1">
                    <a:lumMod val="95000"/>
                  </a:schemeClr>
                </a:solidFill>
                <a:latin typeface="Source Han Sans CN" panose="020B0500000000000000" pitchFamily="34" charset="-128"/>
                <a:ea typeface="Source Han Sans CN" panose="020B0500000000000000" pitchFamily="34" charset="-128"/>
              </a:rPr>
              <a:t>点击添加标题</a:t>
            </a:r>
            <a:endParaRPr lang="en-US" altLang="zh-CN" sz="2200" b="1" dirty="0">
              <a:solidFill>
                <a:schemeClr val="bg1">
                  <a:lumMod val="95000"/>
                </a:schemeClr>
              </a:solidFill>
              <a:latin typeface="Source Han Sans CN" panose="020B0500000000000000" pitchFamily="34" charset="-128"/>
              <a:ea typeface="Source Han Sans CN" panose="020B0500000000000000" pitchFamily="34" charset="-128"/>
            </a:endParaRPr>
          </a:p>
        </p:txBody>
      </p:sp>
      <p:sp>
        <p:nvSpPr>
          <p:cNvPr id="78" name="矩形 47">
            <a:extLst>
              <a:ext uri="{FF2B5EF4-FFF2-40B4-BE49-F238E27FC236}">
                <a16:creationId xmlns="" xmlns:a16="http://schemas.microsoft.com/office/drawing/2014/main" id="{F3948E12-0859-1447-A97C-D6C4A1CF7F18}"/>
              </a:ext>
            </a:extLst>
          </p:cNvPr>
          <p:cNvSpPr>
            <a:spLocks noChangeArrowheads="1"/>
          </p:cNvSpPr>
          <p:nvPr/>
        </p:nvSpPr>
        <p:spPr bwMode="auto">
          <a:xfrm>
            <a:off x="2614182" y="5160509"/>
            <a:ext cx="3068293"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400" dirty="0">
                <a:solidFill>
                  <a:schemeClr val="bg1">
                    <a:lumMod val="95000"/>
                  </a:schemeClr>
                </a:solidFill>
                <a:latin typeface="Source Han Sans CN" panose="020B0500000000000000" pitchFamily="34" charset="-128"/>
                <a:ea typeface="Source Han Sans CN" panose="020B0500000000000000" pitchFamily="34" charset="-128"/>
                <a:sym typeface="微软雅黑" pitchFamily="34" charset="-122"/>
              </a:rPr>
              <a:t>在此录入上述图表的描述说明，在此录入上述图表的描述说明，在此录入上述图表的描述说明。</a:t>
            </a:r>
          </a:p>
        </p:txBody>
      </p:sp>
      <p:sp>
        <p:nvSpPr>
          <p:cNvPr id="79" name="矩形 78">
            <a:extLst>
              <a:ext uri="{FF2B5EF4-FFF2-40B4-BE49-F238E27FC236}">
                <a16:creationId xmlns="" xmlns:a16="http://schemas.microsoft.com/office/drawing/2014/main" id="{8537983C-2E2C-B64C-8B53-2DEF5D8BDC0C}"/>
              </a:ext>
            </a:extLst>
          </p:cNvPr>
          <p:cNvSpPr/>
          <p:nvPr/>
        </p:nvSpPr>
        <p:spPr>
          <a:xfrm>
            <a:off x="7218295" y="4641479"/>
            <a:ext cx="2408441" cy="430879"/>
          </a:xfrm>
          <a:prstGeom prst="rect">
            <a:avLst/>
          </a:prstGeom>
        </p:spPr>
        <p:txBody>
          <a:bodyPr wrap="square" lIns="91431" tIns="45716" rIns="91431" bIns="45716">
            <a:spAutoFit/>
          </a:bodyPr>
          <a:lstStyle/>
          <a:p>
            <a:pPr algn="r"/>
            <a:r>
              <a:rPr lang="zh-CN" altLang="en-US" sz="2200" b="1" dirty="0">
                <a:solidFill>
                  <a:schemeClr val="bg1">
                    <a:lumMod val="95000"/>
                  </a:schemeClr>
                </a:solidFill>
                <a:latin typeface="Source Han Sans CN" panose="020B0500000000000000" pitchFamily="34" charset="-128"/>
                <a:ea typeface="Source Han Sans CN" panose="020B0500000000000000" pitchFamily="34" charset="-128"/>
              </a:rPr>
              <a:t>点击添加标题</a:t>
            </a:r>
            <a:endParaRPr lang="en-US" altLang="zh-CN" sz="2200" b="1" dirty="0">
              <a:solidFill>
                <a:schemeClr val="bg1">
                  <a:lumMod val="95000"/>
                </a:schemeClr>
              </a:solidFill>
              <a:latin typeface="Source Han Sans CN" panose="020B0500000000000000" pitchFamily="34" charset="-128"/>
              <a:ea typeface="Source Han Sans CN" panose="020B0500000000000000" pitchFamily="34" charset="-128"/>
            </a:endParaRPr>
          </a:p>
        </p:txBody>
      </p:sp>
      <p:sp>
        <p:nvSpPr>
          <p:cNvPr id="80" name="矩形 47">
            <a:extLst>
              <a:ext uri="{FF2B5EF4-FFF2-40B4-BE49-F238E27FC236}">
                <a16:creationId xmlns="" xmlns:a16="http://schemas.microsoft.com/office/drawing/2014/main" id="{D95AAD54-77B8-4F44-AAC8-BA896B082ED5}"/>
              </a:ext>
            </a:extLst>
          </p:cNvPr>
          <p:cNvSpPr>
            <a:spLocks noChangeArrowheads="1"/>
          </p:cNvSpPr>
          <p:nvPr/>
        </p:nvSpPr>
        <p:spPr bwMode="auto">
          <a:xfrm>
            <a:off x="6558443" y="5160509"/>
            <a:ext cx="3068293"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r">
              <a:lnSpc>
                <a:spcPct val="120000"/>
              </a:lnSpc>
              <a:spcBef>
                <a:spcPct val="0"/>
              </a:spcBef>
              <a:buNone/>
            </a:pPr>
            <a:r>
              <a:rPr lang="zh-CN" altLang="en-US" sz="1400" dirty="0">
                <a:solidFill>
                  <a:schemeClr val="bg1">
                    <a:lumMod val="95000"/>
                  </a:schemeClr>
                </a:solidFill>
                <a:latin typeface="Source Han Sans CN" panose="020B0500000000000000" pitchFamily="34" charset="-128"/>
                <a:ea typeface="Source Han Sans CN" panose="020B0500000000000000" pitchFamily="34" charset="-128"/>
                <a:sym typeface="微软雅黑" pitchFamily="34" charset="-122"/>
              </a:rPr>
              <a:t>在此录入上述图表的描述说明，在此录入上述图表的描述说明，在此录入上述图表的描述说明。</a:t>
            </a:r>
          </a:p>
        </p:txBody>
      </p:sp>
      <p:sp>
        <p:nvSpPr>
          <p:cNvPr id="81" name="TextBox 107">
            <a:extLst>
              <a:ext uri="{FF2B5EF4-FFF2-40B4-BE49-F238E27FC236}">
                <a16:creationId xmlns="" xmlns:a16="http://schemas.microsoft.com/office/drawing/2014/main" id="{84C1399A-353B-B24D-A77A-17A638278003}"/>
              </a:ext>
            </a:extLst>
          </p:cNvPr>
          <p:cNvSpPr txBox="1"/>
          <p:nvPr/>
        </p:nvSpPr>
        <p:spPr>
          <a:xfrm>
            <a:off x="1034781" y="1344584"/>
            <a:ext cx="10122441"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defPPr>
              <a:defRPr lang="zh-CN"/>
            </a:defPPr>
            <a:lvl1pPr algn="ctr">
              <a:lnSpc>
                <a:spcPct val="130000"/>
              </a:lnSpc>
              <a:spcBef>
                <a:spcPct val="0"/>
              </a:spcBef>
              <a:buFont typeface="Arial" charset="0"/>
              <a:buNone/>
              <a:defRPr sz="1400">
                <a:solidFill>
                  <a:schemeClr val="tx1">
                    <a:lumMod val="65000"/>
                    <a:lumOff val="35000"/>
                  </a:schemeClr>
                </a:solidFill>
                <a:latin typeface="微软雅黑" pitchFamily="34" charset="-122"/>
                <a:ea typeface="微软雅黑" pitchFamily="34" charset="-122"/>
              </a:defRPr>
            </a:lvl1pPr>
            <a:lvl2pPr marL="742950" indent="-285750">
              <a:spcBef>
                <a:spcPct val="20000"/>
              </a:spcBef>
              <a:buFont typeface="Arial" charset="0"/>
              <a:buChar char="–"/>
              <a:defRPr sz="2800">
                <a:latin typeface="微软雅黑" pitchFamily="34" charset="-122"/>
                <a:ea typeface="微软雅黑" pitchFamily="34" charset="-122"/>
              </a:defRPr>
            </a:lvl2pPr>
            <a:lvl3pPr marL="1143000" indent="-228600">
              <a:spcBef>
                <a:spcPct val="20000"/>
              </a:spcBef>
              <a:buFont typeface="Arial" charset="0"/>
              <a:buChar char="•"/>
              <a:defRPr sz="2400">
                <a:latin typeface="微软雅黑" pitchFamily="34" charset="-122"/>
                <a:ea typeface="微软雅黑" pitchFamily="34" charset="-122"/>
              </a:defRPr>
            </a:lvl3pPr>
            <a:lvl4pPr marL="1600200" indent="-228600">
              <a:spcBef>
                <a:spcPct val="20000"/>
              </a:spcBef>
              <a:buFont typeface="Arial" charset="0"/>
              <a:buChar char="–"/>
              <a:defRPr sz="2000">
                <a:latin typeface="微软雅黑" pitchFamily="34" charset="-122"/>
                <a:ea typeface="微软雅黑" pitchFamily="34" charset="-122"/>
              </a:defRPr>
            </a:lvl4pPr>
            <a:lvl5pPr marL="2057400" indent="-228600">
              <a:spcBef>
                <a:spcPct val="20000"/>
              </a:spcBef>
              <a:buFont typeface="Arial" charset="0"/>
              <a:buChar char="»"/>
              <a:defRPr sz="2000">
                <a:latin typeface="微软雅黑" pitchFamily="34" charset="-122"/>
                <a:ea typeface="微软雅黑" pitchFamily="34" charset="-122"/>
              </a:defRPr>
            </a:lvl5pPr>
            <a:lvl6pPr marL="2514600" indent="-228600" eaLnBrk="0" fontAlgn="base" hangingPunct="0">
              <a:spcBef>
                <a:spcPct val="20000"/>
              </a:spcBef>
              <a:spcAft>
                <a:spcPct val="0"/>
              </a:spcAft>
              <a:buFont typeface="Arial" charset="0"/>
              <a:buChar char="»"/>
              <a:defRPr sz="2000">
                <a:latin typeface="微软雅黑" pitchFamily="34" charset="-122"/>
                <a:ea typeface="微软雅黑" pitchFamily="34" charset="-122"/>
              </a:defRPr>
            </a:lvl6pPr>
            <a:lvl7pPr marL="2971800" indent="-228600" eaLnBrk="0" fontAlgn="base" hangingPunct="0">
              <a:spcBef>
                <a:spcPct val="20000"/>
              </a:spcBef>
              <a:spcAft>
                <a:spcPct val="0"/>
              </a:spcAft>
              <a:buFont typeface="Arial" charset="0"/>
              <a:buChar char="»"/>
              <a:defRPr sz="2000">
                <a:latin typeface="微软雅黑" pitchFamily="34" charset="-122"/>
                <a:ea typeface="微软雅黑" pitchFamily="34" charset="-122"/>
              </a:defRPr>
            </a:lvl7pPr>
            <a:lvl8pPr marL="3429000" indent="-228600" eaLnBrk="0" fontAlgn="base" hangingPunct="0">
              <a:spcBef>
                <a:spcPct val="20000"/>
              </a:spcBef>
              <a:spcAft>
                <a:spcPct val="0"/>
              </a:spcAft>
              <a:buFont typeface="Arial" charset="0"/>
              <a:buChar char="»"/>
              <a:defRPr sz="2000">
                <a:latin typeface="微软雅黑" pitchFamily="34" charset="-122"/>
                <a:ea typeface="微软雅黑" pitchFamily="34" charset="-122"/>
              </a:defRPr>
            </a:lvl8pPr>
            <a:lvl9pPr marL="3886200" indent="-228600" eaLnBrk="0" fontAlgn="base" hangingPunct="0">
              <a:spcBef>
                <a:spcPct val="20000"/>
              </a:spcBef>
              <a:spcAft>
                <a:spcPct val="0"/>
              </a:spcAft>
              <a:buFont typeface="Arial" charset="0"/>
              <a:buChar char="»"/>
              <a:defRPr sz="2000">
                <a:latin typeface="微软雅黑" pitchFamily="34" charset="-122"/>
                <a:ea typeface="微软雅黑" pitchFamily="34" charset="-122"/>
              </a:defRPr>
            </a:lvl9pPr>
          </a:lstStyle>
          <a:p>
            <a:pPr>
              <a:lnSpc>
                <a:spcPct val="120000"/>
              </a:lnSpc>
            </a:pPr>
            <a:r>
              <a:rPr lang="zh-CN" altLang="en-US"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在此录入上述图表的综合描述说明，在此录入上述图表的综合描述说明，在此录入上述图表的综合描述说明。在此录入上述图表的描述说明，在此录入上述图表的综合描述说明，在此录入上述图表的综合描述说明，在此录入上述图表的综合描述说明，在此录入上述图表的综合描述说明，在此录入上述图表的综合描述说明。</a:t>
            </a:r>
          </a:p>
        </p:txBody>
      </p:sp>
      <p:pic>
        <p:nvPicPr>
          <p:cNvPr id="29" name="图片 2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22910" y="27557"/>
            <a:ext cx="1448506" cy="1417850"/>
          </a:xfrm>
          <a:prstGeom prst="rect">
            <a:avLst/>
          </a:prstGeom>
        </p:spPr>
      </p:pic>
    </p:spTree>
    <p:extLst>
      <p:ext uri="{BB962C8B-B14F-4D97-AF65-F5344CB8AC3E}">
        <p14:creationId xmlns:p14="http://schemas.microsoft.com/office/powerpoint/2010/main" val="1220762219"/>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dissolve">
                                      <p:cBhvr>
                                        <p:cTn id="7" dur="500"/>
                                        <p:tgtEl>
                                          <p:spTgt spid="5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7"/>
                                        </p:tgtEl>
                                        <p:attrNameLst>
                                          <p:attrName>style.visibility</p:attrName>
                                        </p:attrNameLst>
                                      </p:cBhvr>
                                      <p:to>
                                        <p:strVal val="visible"/>
                                      </p:to>
                                    </p:set>
                                    <p:animEffect transition="in" filter="dissolve">
                                      <p:cBhvr>
                                        <p:cTn id="10" dur="500"/>
                                        <p:tgtEl>
                                          <p:spTgt spid="57"/>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58"/>
                                        </p:tgtEl>
                                        <p:attrNameLst>
                                          <p:attrName>style.visibility</p:attrName>
                                        </p:attrNameLst>
                                      </p:cBhvr>
                                      <p:to>
                                        <p:strVal val="visible"/>
                                      </p:to>
                                    </p:set>
                                    <p:animEffect transition="in" filter="dissolve">
                                      <p:cBhvr>
                                        <p:cTn id="13" dur="500"/>
                                        <p:tgtEl>
                                          <p:spTgt spid="58"/>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59"/>
                                        </p:tgtEl>
                                        <p:attrNameLst>
                                          <p:attrName>style.visibility</p:attrName>
                                        </p:attrNameLst>
                                      </p:cBhvr>
                                      <p:to>
                                        <p:strVal val="visible"/>
                                      </p:to>
                                    </p:set>
                                    <p:animEffect transition="in" filter="dissolve">
                                      <p:cBhvr>
                                        <p:cTn id="16" dur="500"/>
                                        <p:tgtEl>
                                          <p:spTgt spid="59"/>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60"/>
                                        </p:tgtEl>
                                        <p:attrNameLst>
                                          <p:attrName>style.visibility</p:attrName>
                                        </p:attrNameLst>
                                      </p:cBhvr>
                                      <p:to>
                                        <p:strVal val="visible"/>
                                      </p:to>
                                    </p:set>
                                    <p:animEffect transition="in" filter="dissolve">
                                      <p:cBhvr>
                                        <p:cTn id="19" dur="500"/>
                                        <p:tgtEl>
                                          <p:spTgt spid="60"/>
                                        </p:tgtEl>
                                      </p:cBhvr>
                                    </p:animEffect>
                                  </p:childTnLst>
                                </p:cTn>
                              </p:par>
                              <p:par>
                                <p:cTn id="20" presetID="9" presetClass="entr" presetSubtype="0" fill="hold" nodeType="withEffect">
                                  <p:stCondLst>
                                    <p:cond delay="0"/>
                                  </p:stCondLst>
                                  <p:childTnLst>
                                    <p:set>
                                      <p:cBhvr>
                                        <p:cTn id="21" dur="1" fill="hold">
                                          <p:stCondLst>
                                            <p:cond delay="0"/>
                                          </p:stCondLst>
                                        </p:cTn>
                                        <p:tgtEl>
                                          <p:spTgt spid="61"/>
                                        </p:tgtEl>
                                        <p:attrNameLst>
                                          <p:attrName>style.visibility</p:attrName>
                                        </p:attrNameLst>
                                      </p:cBhvr>
                                      <p:to>
                                        <p:strVal val="visible"/>
                                      </p:to>
                                    </p:set>
                                    <p:animEffect transition="in" filter="dissolve">
                                      <p:cBhvr>
                                        <p:cTn id="22" dur="500"/>
                                        <p:tgtEl>
                                          <p:spTgt spid="61"/>
                                        </p:tgtEl>
                                      </p:cBhvr>
                                    </p:animEffect>
                                  </p:childTnLst>
                                </p:cTn>
                              </p:par>
                              <p:par>
                                <p:cTn id="23" presetID="9" presetClass="entr" presetSubtype="0" fill="hold" nodeType="withEffect">
                                  <p:stCondLst>
                                    <p:cond delay="0"/>
                                  </p:stCondLst>
                                  <p:childTnLst>
                                    <p:set>
                                      <p:cBhvr>
                                        <p:cTn id="24" dur="1" fill="hold">
                                          <p:stCondLst>
                                            <p:cond delay="0"/>
                                          </p:stCondLst>
                                        </p:cTn>
                                        <p:tgtEl>
                                          <p:spTgt spid="65"/>
                                        </p:tgtEl>
                                        <p:attrNameLst>
                                          <p:attrName>style.visibility</p:attrName>
                                        </p:attrNameLst>
                                      </p:cBhvr>
                                      <p:to>
                                        <p:strVal val="visible"/>
                                      </p:to>
                                    </p:set>
                                    <p:animEffect transition="in" filter="dissolve">
                                      <p:cBhvr>
                                        <p:cTn id="25" dur="500"/>
                                        <p:tgtEl>
                                          <p:spTgt spid="65"/>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68"/>
                                        </p:tgtEl>
                                        <p:attrNameLst>
                                          <p:attrName>style.visibility</p:attrName>
                                        </p:attrNameLst>
                                      </p:cBhvr>
                                      <p:to>
                                        <p:strVal val="visible"/>
                                      </p:to>
                                    </p:set>
                                    <p:animEffect transition="in" filter="dissolve">
                                      <p:cBhvr>
                                        <p:cTn id="28" dur="500"/>
                                        <p:tgtEl>
                                          <p:spTgt spid="68"/>
                                        </p:tgtEl>
                                      </p:cBhvr>
                                    </p:animEffect>
                                  </p:childTnLst>
                                </p:cTn>
                              </p:par>
                              <p:par>
                                <p:cTn id="29" presetID="9" presetClass="entr" presetSubtype="0" fill="hold" nodeType="withEffect">
                                  <p:stCondLst>
                                    <p:cond delay="0"/>
                                  </p:stCondLst>
                                  <p:childTnLst>
                                    <p:set>
                                      <p:cBhvr>
                                        <p:cTn id="30" dur="1" fill="hold">
                                          <p:stCondLst>
                                            <p:cond delay="0"/>
                                          </p:stCondLst>
                                        </p:cTn>
                                        <p:tgtEl>
                                          <p:spTgt spid="69"/>
                                        </p:tgtEl>
                                        <p:attrNameLst>
                                          <p:attrName>style.visibility</p:attrName>
                                        </p:attrNameLst>
                                      </p:cBhvr>
                                      <p:to>
                                        <p:strVal val="visible"/>
                                      </p:to>
                                    </p:set>
                                    <p:animEffect transition="in" filter="dissolve">
                                      <p:cBhvr>
                                        <p:cTn id="31" dur="500"/>
                                        <p:tgtEl>
                                          <p:spTgt spid="69"/>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73"/>
                                        </p:tgtEl>
                                        <p:attrNameLst>
                                          <p:attrName>style.visibility</p:attrName>
                                        </p:attrNameLst>
                                      </p:cBhvr>
                                      <p:to>
                                        <p:strVal val="visible"/>
                                      </p:to>
                                    </p:set>
                                    <p:animEffect transition="in" filter="dissolve">
                                      <p:cBhvr>
                                        <p:cTn id="34" dur="500"/>
                                        <p:tgtEl>
                                          <p:spTgt spid="73"/>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74"/>
                                        </p:tgtEl>
                                        <p:attrNameLst>
                                          <p:attrName>style.visibility</p:attrName>
                                        </p:attrNameLst>
                                      </p:cBhvr>
                                      <p:to>
                                        <p:strVal val="visible"/>
                                      </p:to>
                                    </p:set>
                                    <p:animEffect transition="in" filter="dissolve">
                                      <p:cBhvr>
                                        <p:cTn id="37" dur="500"/>
                                        <p:tgtEl>
                                          <p:spTgt spid="74"/>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75"/>
                                        </p:tgtEl>
                                        <p:attrNameLst>
                                          <p:attrName>style.visibility</p:attrName>
                                        </p:attrNameLst>
                                      </p:cBhvr>
                                      <p:to>
                                        <p:strVal val="visible"/>
                                      </p:to>
                                    </p:set>
                                    <p:animEffect transition="in" filter="dissolve">
                                      <p:cBhvr>
                                        <p:cTn id="40" dur="500"/>
                                        <p:tgtEl>
                                          <p:spTgt spid="75"/>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76"/>
                                        </p:tgtEl>
                                        <p:attrNameLst>
                                          <p:attrName>style.visibility</p:attrName>
                                        </p:attrNameLst>
                                      </p:cBhvr>
                                      <p:to>
                                        <p:strVal val="visible"/>
                                      </p:to>
                                    </p:set>
                                    <p:animEffect transition="in" filter="dissolve">
                                      <p:cBhvr>
                                        <p:cTn id="43" dur="500"/>
                                        <p:tgtEl>
                                          <p:spTgt spid="76"/>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77"/>
                                        </p:tgtEl>
                                        <p:attrNameLst>
                                          <p:attrName>style.visibility</p:attrName>
                                        </p:attrNameLst>
                                      </p:cBhvr>
                                      <p:to>
                                        <p:strVal val="visible"/>
                                      </p:to>
                                    </p:set>
                                    <p:animEffect transition="in" filter="dissolve">
                                      <p:cBhvr>
                                        <p:cTn id="46" dur="500"/>
                                        <p:tgtEl>
                                          <p:spTgt spid="77"/>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78"/>
                                        </p:tgtEl>
                                        <p:attrNameLst>
                                          <p:attrName>style.visibility</p:attrName>
                                        </p:attrNameLst>
                                      </p:cBhvr>
                                      <p:to>
                                        <p:strVal val="visible"/>
                                      </p:to>
                                    </p:set>
                                    <p:animEffect transition="in" filter="dissolve">
                                      <p:cBhvr>
                                        <p:cTn id="49" dur="500"/>
                                        <p:tgtEl>
                                          <p:spTgt spid="78"/>
                                        </p:tgtEl>
                                      </p:cBhvr>
                                    </p:animEffect>
                                  </p:childTnLst>
                                </p:cTn>
                              </p:par>
                              <p:par>
                                <p:cTn id="50" presetID="9" presetClass="entr" presetSubtype="0" fill="hold" grpId="0" nodeType="withEffect">
                                  <p:stCondLst>
                                    <p:cond delay="0"/>
                                  </p:stCondLst>
                                  <p:childTnLst>
                                    <p:set>
                                      <p:cBhvr>
                                        <p:cTn id="51" dur="1" fill="hold">
                                          <p:stCondLst>
                                            <p:cond delay="0"/>
                                          </p:stCondLst>
                                        </p:cTn>
                                        <p:tgtEl>
                                          <p:spTgt spid="79"/>
                                        </p:tgtEl>
                                        <p:attrNameLst>
                                          <p:attrName>style.visibility</p:attrName>
                                        </p:attrNameLst>
                                      </p:cBhvr>
                                      <p:to>
                                        <p:strVal val="visible"/>
                                      </p:to>
                                    </p:set>
                                    <p:animEffect transition="in" filter="dissolve">
                                      <p:cBhvr>
                                        <p:cTn id="52" dur="500"/>
                                        <p:tgtEl>
                                          <p:spTgt spid="79"/>
                                        </p:tgtEl>
                                      </p:cBhvr>
                                    </p:animEffect>
                                  </p:childTnLst>
                                </p:cTn>
                              </p:par>
                              <p:par>
                                <p:cTn id="53" presetID="9" presetClass="entr" presetSubtype="0" fill="hold" grpId="0" nodeType="withEffect">
                                  <p:stCondLst>
                                    <p:cond delay="0"/>
                                  </p:stCondLst>
                                  <p:childTnLst>
                                    <p:set>
                                      <p:cBhvr>
                                        <p:cTn id="54" dur="1" fill="hold">
                                          <p:stCondLst>
                                            <p:cond delay="0"/>
                                          </p:stCondLst>
                                        </p:cTn>
                                        <p:tgtEl>
                                          <p:spTgt spid="80"/>
                                        </p:tgtEl>
                                        <p:attrNameLst>
                                          <p:attrName>style.visibility</p:attrName>
                                        </p:attrNameLst>
                                      </p:cBhvr>
                                      <p:to>
                                        <p:strVal val="visible"/>
                                      </p:to>
                                    </p:set>
                                    <p:animEffect transition="in" filter="dissolve">
                                      <p:cBhvr>
                                        <p:cTn id="55" dur="500"/>
                                        <p:tgtEl>
                                          <p:spTgt spid="80"/>
                                        </p:tgtEl>
                                      </p:cBhvr>
                                    </p:animEffect>
                                  </p:childTnLst>
                                </p:cTn>
                              </p:par>
                              <p:par>
                                <p:cTn id="56" presetID="9" presetClass="entr" presetSubtype="0" fill="hold" grpId="0" nodeType="withEffect">
                                  <p:stCondLst>
                                    <p:cond delay="0"/>
                                  </p:stCondLst>
                                  <p:childTnLst>
                                    <p:set>
                                      <p:cBhvr>
                                        <p:cTn id="57" dur="1" fill="hold">
                                          <p:stCondLst>
                                            <p:cond delay="0"/>
                                          </p:stCondLst>
                                        </p:cTn>
                                        <p:tgtEl>
                                          <p:spTgt spid="81"/>
                                        </p:tgtEl>
                                        <p:attrNameLst>
                                          <p:attrName>style.visibility</p:attrName>
                                        </p:attrNameLst>
                                      </p:cBhvr>
                                      <p:to>
                                        <p:strVal val="visible"/>
                                      </p:to>
                                    </p:set>
                                    <p:animEffect transition="in" filter="dissolve">
                                      <p:cBhvr>
                                        <p:cTn id="58"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7" grpId="0" animBg="1"/>
      <p:bldP spid="58" grpId="0" animBg="1"/>
      <p:bldP spid="59" grpId="0" animBg="1"/>
      <p:bldP spid="60" grpId="0" animBg="1"/>
      <p:bldP spid="68" grpId="0" animBg="1"/>
      <p:bldP spid="73" grpId="0"/>
      <p:bldP spid="74" grpId="0"/>
      <p:bldP spid="75" grpId="0"/>
      <p:bldP spid="76" grpId="0"/>
      <p:bldP spid="77" grpId="0"/>
      <p:bldP spid="78" grpId="0"/>
      <p:bldP spid="79" grpId="0"/>
      <p:bldP spid="80" grpId="0"/>
      <p:bldP spid="8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 xmlns:a16="http://schemas.microsoft.com/office/drawing/2014/main" id="{4F60E9A5-9C7F-D14E-B628-1F09166D8681}"/>
              </a:ext>
            </a:extLst>
          </p:cNvPr>
          <p:cNvSpPr txBox="1"/>
          <p:nvPr/>
        </p:nvSpPr>
        <p:spPr>
          <a:xfrm>
            <a:off x="965200" y="228600"/>
            <a:ext cx="2236510" cy="400110"/>
          </a:xfrm>
          <a:prstGeom prst="rect">
            <a:avLst/>
          </a:prstGeom>
          <a:noFill/>
        </p:spPr>
        <p:txBody>
          <a:bodyPr wrap="none" rtlCol="0">
            <a:spAutoFit/>
          </a:bodyPr>
          <a:lstStyle/>
          <a:p>
            <a:r>
              <a:rPr kumimoji="1" lang="zh-CN" altLang="en-US" sz="2000">
                <a:solidFill>
                  <a:schemeClr val="tx1">
                    <a:lumMod val="75000"/>
                    <a:lumOff val="25000"/>
                  </a:schemeClr>
                </a:solidFill>
              </a:rPr>
              <a:t>公司整体情况介绍</a:t>
            </a:r>
            <a:endParaRPr kumimoji="1" lang="en-US" altLang="zh-CN" sz="2000">
              <a:solidFill>
                <a:schemeClr val="tx1">
                  <a:lumMod val="75000"/>
                  <a:lumOff val="25000"/>
                </a:schemeClr>
              </a:solidFill>
            </a:endParaRPr>
          </a:p>
        </p:txBody>
      </p:sp>
      <p:sp>
        <p:nvSpPr>
          <p:cNvPr id="3" name="Pentagon 65">
            <a:extLst>
              <a:ext uri="{FF2B5EF4-FFF2-40B4-BE49-F238E27FC236}">
                <a16:creationId xmlns="" xmlns:a16="http://schemas.microsoft.com/office/drawing/2014/main" id="{9E25588C-4482-7B46-96E0-0B2EF3DE3085}"/>
              </a:ext>
            </a:extLst>
          </p:cNvPr>
          <p:cNvSpPr/>
          <p:nvPr/>
        </p:nvSpPr>
        <p:spPr>
          <a:xfrm>
            <a:off x="4999305" y="1709487"/>
            <a:ext cx="2601590" cy="548479"/>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dirty="0"/>
          </a:p>
        </p:txBody>
      </p:sp>
      <p:sp>
        <p:nvSpPr>
          <p:cNvPr id="4" name="TextBox 66">
            <a:extLst>
              <a:ext uri="{FF2B5EF4-FFF2-40B4-BE49-F238E27FC236}">
                <a16:creationId xmlns="" xmlns:a16="http://schemas.microsoft.com/office/drawing/2014/main" id="{5A837A53-EC8D-9F47-8A79-B82CB6F4C48D}"/>
              </a:ext>
            </a:extLst>
          </p:cNvPr>
          <p:cNvSpPr txBox="1"/>
          <p:nvPr/>
        </p:nvSpPr>
        <p:spPr>
          <a:xfrm>
            <a:off x="6781799" y="1821374"/>
            <a:ext cx="418383" cy="324707"/>
          </a:xfrm>
          <a:prstGeom prst="rect">
            <a:avLst/>
          </a:prstGeom>
          <a:noFill/>
        </p:spPr>
        <p:txBody>
          <a:bodyPr wrap="none" lIns="0" tIns="0" rIns="0" bIns="0" rtlCol="0" anchor="ctr">
            <a:spAutoFit/>
          </a:bodyPr>
          <a:lstStyle/>
          <a:p>
            <a:pPr algn="ctr" defTabSz="1219170">
              <a:spcBef>
                <a:spcPct val="20000"/>
              </a:spcBef>
              <a:defRPr/>
            </a:pPr>
            <a:r>
              <a:rPr lang="en-US" sz="1867" b="1" dirty="0">
                <a:solidFill>
                  <a:schemeClr val="bg1"/>
                </a:solidFill>
              </a:rPr>
              <a:t>80%</a:t>
            </a:r>
            <a:endParaRPr lang="en-US" sz="1867" dirty="0">
              <a:solidFill>
                <a:schemeClr val="bg1"/>
              </a:solidFill>
            </a:endParaRPr>
          </a:p>
        </p:txBody>
      </p:sp>
      <p:sp>
        <p:nvSpPr>
          <p:cNvPr id="5" name="Pentagon 68">
            <a:extLst>
              <a:ext uri="{FF2B5EF4-FFF2-40B4-BE49-F238E27FC236}">
                <a16:creationId xmlns="" xmlns:a16="http://schemas.microsoft.com/office/drawing/2014/main" id="{5569DD1B-674C-814F-8AB6-081768DC7F41}"/>
              </a:ext>
            </a:extLst>
          </p:cNvPr>
          <p:cNvSpPr/>
          <p:nvPr/>
        </p:nvSpPr>
        <p:spPr>
          <a:xfrm>
            <a:off x="4999401" y="2320484"/>
            <a:ext cx="2116161" cy="548479"/>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dirty="0"/>
          </a:p>
        </p:txBody>
      </p:sp>
      <p:sp>
        <p:nvSpPr>
          <p:cNvPr id="6" name="TextBox 86">
            <a:extLst>
              <a:ext uri="{FF2B5EF4-FFF2-40B4-BE49-F238E27FC236}">
                <a16:creationId xmlns="" xmlns:a16="http://schemas.microsoft.com/office/drawing/2014/main" id="{CF977C97-DBA8-9E4E-A2DF-E559F3E2A784}"/>
              </a:ext>
            </a:extLst>
          </p:cNvPr>
          <p:cNvSpPr txBox="1"/>
          <p:nvPr/>
        </p:nvSpPr>
        <p:spPr>
          <a:xfrm>
            <a:off x="6306814" y="2435613"/>
            <a:ext cx="418383" cy="324707"/>
          </a:xfrm>
          <a:prstGeom prst="rect">
            <a:avLst/>
          </a:prstGeom>
          <a:noFill/>
        </p:spPr>
        <p:txBody>
          <a:bodyPr wrap="none" lIns="0" tIns="0" rIns="0" bIns="0" rtlCol="0" anchor="ctr">
            <a:spAutoFit/>
          </a:bodyPr>
          <a:lstStyle/>
          <a:p>
            <a:pPr algn="ctr" defTabSz="1219170">
              <a:spcBef>
                <a:spcPct val="20000"/>
              </a:spcBef>
              <a:defRPr/>
            </a:pPr>
            <a:r>
              <a:rPr lang="en-US" sz="1867" b="1" dirty="0">
                <a:solidFill>
                  <a:schemeClr val="bg1"/>
                </a:solidFill>
              </a:rPr>
              <a:t>70%</a:t>
            </a:r>
            <a:endParaRPr lang="en-US" sz="1867" dirty="0">
              <a:solidFill>
                <a:schemeClr val="bg1"/>
              </a:solidFill>
            </a:endParaRPr>
          </a:p>
        </p:txBody>
      </p:sp>
      <p:sp>
        <p:nvSpPr>
          <p:cNvPr id="7" name="Pentagon 88">
            <a:extLst>
              <a:ext uri="{FF2B5EF4-FFF2-40B4-BE49-F238E27FC236}">
                <a16:creationId xmlns="" xmlns:a16="http://schemas.microsoft.com/office/drawing/2014/main" id="{FE12E4F8-F3E5-0940-AA59-DBE11CD8AEAB}"/>
              </a:ext>
            </a:extLst>
          </p:cNvPr>
          <p:cNvSpPr/>
          <p:nvPr/>
        </p:nvSpPr>
        <p:spPr>
          <a:xfrm>
            <a:off x="5001008" y="2931481"/>
            <a:ext cx="1629224" cy="548479"/>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dirty="0"/>
          </a:p>
        </p:txBody>
      </p:sp>
      <p:sp>
        <p:nvSpPr>
          <p:cNvPr id="8" name="TextBox 89">
            <a:extLst>
              <a:ext uri="{FF2B5EF4-FFF2-40B4-BE49-F238E27FC236}">
                <a16:creationId xmlns="" xmlns:a16="http://schemas.microsoft.com/office/drawing/2014/main" id="{DB35DC55-54F3-5A4A-AC45-214148163989}"/>
              </a:ext>
            </a:extLst>
          </p:cNvPr>
          <p:cNvSpPr txBox="1"/>
          <p:nvPr/>
        </p:nvSpPr>
        <p:spPr>
          <a:xfrm>
            <a:off x="5957964" y="3049995"/>
            <a:ext cx="418383" cy="324707"/>
          </a:xfrm>
          <a:prstGeom prst="rect">
            <a:avLst/>
          </a:prstGeom>
          <a:noFill/>
        </p:spPr>
        <p:txBody>
          <a:bodyPr wrap="none" lIns="0" tIns="0" rIns="0" bIns="0" rtlCol="0" anchor="ctr">
            <a:spAutoFit/>
          </a:bodyPr>
          <a:lstStyle/>
          <a:p>
            <a:pPr algn="ctr" defTabSz="1219170">
              <a:spcBef>
                <a:spcPct val="20000"/>
              </a:spcBef>
              <a:defRPr/>
            </a:pPr>
            <a:r>
              <a:rPr lang="en-US" sz="1867" b="1" dirty="0">
                <a:solidFill>
                  <a:schemeClr val="bg1"/>
                </a:solidFill>
              </a:rPr>
              <a:t>60%</a:t>
            </a:r>
            <a:endParaRPr lang="en-US" sz="1867" dirty="0">
              <a:solidFill>
                <a:schemeClr val="bg1"/>
              </a:solidFill>
            </a:endParaRPr>
          </a:p>
        </p:txBody>
      </p:sp>
      <p:sp>
        <p:nvSpPr>
          <p:cNvPr id="9" name="Pentagon 91">
            <a:extLst>
              <a:ext uri="{FF2B5EF4-FFF2-40B4-BE49-F238E27FC236}">
                <a16:creationId xmlns="" xmlns:a16="http://schemas.microsoft.com/office/drawing/2014/main" id="{9C8278F2-7E03-D844-AED3-6E7CB2211248}"/>
              </a:ext>
            </a:extLst>
          </p:cNvPr>
          <p:cNvSpPr/>
          <p:nvPr/>
        </p:nvSpPr>
        <p:spPr>
          <a:xfrm>
            <a:off x="5001007" y="3542477"/>
            <a:ext cx="1036041" cy="548479"/>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dirty="0"/>
          </a:p>
        </p:txBody>
      </p:sp>
      <p:sp>
        <p:nvSpPr>
          <p:cNvPr id="10" name="TextBox 92">
            <a:extLst>
              <a:ext uri="{FF2B5EF4-FFF2-40B4-BE49-F238E27FC236}">
                <a16:creationId xmlns="" xmlns:a16="http://schemas.microsoft.com/office/drawing/2014/main" id="{5F732A0E-3B68-1A44-BAD1-F6B454765629}"/>
              </a:ext>
            </a:extLst>
          </p:cNvPr>
          <p:cNvSpPr txBox="1"/>
          <p:nvPr/>
        </p:nvSpPr>
        <p:spPr>
          <a:xfrm>
            <a:off x="5390075" y="3643314"/>
            <a:ext cx="418383" cy="324707"/>
          </a:xfrm>
          <a:prstGeom prst="rect">
            <a:avLst/>
          </a:prstGeom>
          <a:noFill/>
        </p:spPr>
        <p:txBody>
          <a:bodyPr wrap="none" lIns="0" tIns="0" rIns="0" bIns="0" rtlCol="0" anchor="ctr">
            <a:spAutoFit/>
          </a:bodyPr>
          <a:lstStyle/>
          <a:p>
            <a:pPr algn="ctr" defTabSz="1219170">
              <a:spcBef>
                <a:spcPct val="20000"/>
              </a:spcBef>
              <a:defRPr/>
            </a:pPr>
            <a:r>
              <a:rPr lang="en-US" sz="1867" b="1" dirty="0">
                <a:solidFill>
                  <a:schemeClr val="bg1"/>
                </a:solidFill>
              </a:rPr>
              <a:t>40%</a:t>
            </a:r>
            <a:endParaRPr lang="en-US" sz="1867" dirty="0">
              <a:solidFill>
                <a:schemeClr val="bg1"/>
              </a:solidFill>
            </a:endParaRPr>
          </a:p>
        </p:txBody>
      </p:sp>
      <p:cxnSp>
        <p:nvCxnSpPr>
          <p:cNvPr id="11" name="Straight Connector 101">
            <a:extLst>
              <a:ext uri="{FF2B5EF4-FFF2-40B4-BE49-F238E27FC236}">
                <a16:creationId xmlns="" xmlns:a16="http://schemas.microsoft.com/office/drawing/2014/main" id="{BC391C5D-FD45-634F-B6A3-22592F04935C}"/>
              </a:ext>
            </a:extLst>
          </p:cNvPr>
          <p:cNvCxnSpPr/>
          <p:nvPr/>
        </p:nvCxnSpPr>
        <p:spPr>
          <a:xfrm>
            <a:off x="1042975" y="5199015"/>
            <a:ext cx="10106051" cy="0"/>
          </a:xfrm>
          <a:prstGeom prst="line">
            <a:avLst/>
          </a:prstGeom>
          <a:ln w="19050">
            <a:solidFill>
              <a:schemeClr val="bg1">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12" name="TextBox 107">
            <a:extLst>
              <a:ext uri="{FF2B5EF4-FFF2-40B4-BE49-F238E27FC236}">
                <a16:creationId xmlns="" xmlns:a16="http://schemas.microsoft.com/office/drawing/2014/main" id="{367A7FAD-86AC-7A4B-B6DB-6329755919C7}"/>
              </a:ext>
            </a:extLst>
          </p:cNvPr>
          <p:cNvSpPr txBox="1"/>
          <p:nvPr/>
        </p:nvSpPr>
        <p:spPr>
          <a:xfrm>
            <a:off x="867925" y="5385548"/>
            <a:ext cx="10456150" cy="829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defPPr>
              <a:defRPr lang="zh-CN"/>
            </a:defPPr>
            <a:lvl1pPr algn="ctr">
              <a:lnSpc>
                <a:spcPct val="130000"/>
              </a:lnSpc>
              <a:spcBef>
                <a:spcPct val="0"/>
              </a:spcBef>
              <a:buFont typeface="Arial" charset="0"/>
              <a:buNone/>
              <a:defRPr sz="1400">
                <a:solidFill>
                  <a:schemeClr val="tx1">
                    <a:lumMod val="65000"/>
                    <a:lumOff val="35000"/>
                  </a:schemeClr>
                </a:solidFill>
                <a:latin typeface="微软雅黑" pitchFamily="34" charset="-122"/>
                <a:ea typeface="微软雅黑" pitchFamily="34" charset="-122"/>
              </a:defRPr>
            </a:lvl1pPr>
            <a:lvl2pPr marL="742950" indent="-285750">
              <a:spcBef>
                <a:spcPct val="20000"/>
              </a:spcBef>
              <a:buFont typeface="Arial" charset="0"/>
              <a:buChar char="–"/>
              <a:defRPr sz="2800">
                <a:latin typeface="微软雅黑" pitchFamily="34" charset="-122"/>
                <a:ea typeface="微软雅黑" pitchFamily="34" charset="-122"/>
              </a:defRPr>
            </a:lvl2pPr>
            <a:lvl3pPr marL="1143000" indent="-228600">
              <a:spcBef>
                <a:spcPct val="20000"/>
              </a:spcBef>
              <a:buFont typeface="Arial" charset="0"/>
              <a:buChar char="•"/>
              <a:defRPr sz="2400">
                <a:latin typeface="微软雅黑" pitchFamily="34" charset="-122"/>
                <a:ea typeface="微软雅黑" pitchFamily="34" charset="-122"/>
              </a:defRPr>
            </a:lvl3pPr>
            <a:lvl4pPr marL="1600200" indent="-228600">
              <a:spcBef>
                <a:spcPct val="20000"/>
              </a:spcBef>
              <a:buFont typeface="Arial" charset="0"/>
              <a:buChar char="–"/>
              <a:defRPr sz="2000">
                <a:latin typeface="微软雅黑" pitchFamily="34" charset="-122"/>
                <a:ea typeface="微软雅黑" pitchFamily="34" charset="-122"/>
              </a:defRPr>
            </a:lvl4pPr>
            <a:lvl5pPr marL="2057400" indent="-228600">
              <a:spcBef>
                <a:spcPct val="20000"/>
              </a:spcBef>
              <a:buFont typeface="Arial" charset="0"/>
              <a:buChar char="»"/>
              <a:defRPr sz="2000">
                <a:latin typeface="微软雅黑" pitchFamily="34" charset="-122"/>
                <a:ea typeface="微软雅黑" pitchFamily="34" charset="-122"/>
              </a:defRPr>
            </a:lvl5pPr>
            <a:lvl6pPr marL="2514600" indent="-228600" eaLnBrk="0" fontAlgn="base" hangingPunct="0">
              <a:spcBef>
                <a:spcPct val="20000"/>
              </a:spcBef>
              <a:spcAft>
                <a:spcPct val="0"/>
              </a:spcAft>
              <a:buFont typeface="Arial" charset="0"/>
              <a:buChar char="»"/>
              <a:defRPr sz="2000">
                <a:latin typeface="微软雅黑" pitchFamily="34" charset="-122"/>
                <a:ea typeface="微软雅黑" pitchFamily="34" charset="-122"/>
              </a:defRPr>
            </a:lvl6pPr>
            <a:lvl7pPr marL="2971800" indent="-228600" eaLnBrk="0" fontAlgn="base" hangingPunct="0">
              <a:spcBef>
                <a:spcPct val="20000"/>
              </a:spcBef>
              <a:spcAft>
                <a:spcPct val="0"/>
              </a:spcAft>
              <a:buFont typeface="Arial" charset="0"/>
              <a:buChar char="»"/>
              <a:defRPr sz="2000">
                <a:latin typeface="微软雅黑" pitchFamily="34" charset="-122"/>
                <a:ea typeface="微软雅黑" pitchFamily="34" charset="-122"/>
              </a:defRPr>
            </a:lvl7pPr>
            <a:lvl8pPr marL="3429000" indent="-228600" eaLnBrk="0" fontAlgn="base" hangingPunct="0">
              <a:spcBef>
                <a:spcPct val="20000"/>
              </a:spcBef>
              <a:spcAft>
                <a:spcPct val="0"/>
              </a:spcAft>
              <a:buFont typeface="Arial" charset="0"/>
              <a:buChar char="»"/>
              <a:defRPr sz="2000">
                <a:latin typeface="微软雅黑" pitchFamily="34" charset="-122"/>
                <a:ea typeface="微软雅黑" pitchFamily="34" charset="-122"/>
              </a:defRPr>
            </a:lvl8pPr>
            <a:lvl9pPr marL="3886200" indent="-228600" eaLnBrk="0" fontAlgn="base" hangingPunct="0">
              <a:spcBef>
                <a:spcPct val="20000"/>
              </a:spcBef>
              <a:spcAft>
                <a:spcPct val="0"/>
              </a:spcAft>
              <a:buFont typeface="Arial" charset="0"/>
              <a:buChar char="»"/>
              <a:defRPr sz="2000">
                <a:latin typeface="微软雅黑" pitchFamily="34" charset="-122"/>
                <a:ea typeface="微软雅黑" pitchFamily="34" charset="-122"/>
              </a:defRPr>
            </a:lvl9pPr>
          </a:lstStyle>
          <a:p>
            <a:pPr>
              <a:lnSpc>
                <a:spcPct val="120000"/>
              </a:lnSpc>
            </a:pPr>
            <a:r>
              <a:rPr lang="zh-CN" altLang="en-US" dirty="0">
                <a:latin typeface="Source Han Sans CN" panose="020B0500000000000000" pitchFamily="34" charset="-128"/>
                <a:ea typeface="Source Han Sans CN" panose="020B0500000000000000" pitchFamily="34" charset="-128"/>
                <a:sym typeface="微软雅黑" pitchFamily="34" charset="-122"/>
              </a:rPr>
              <a:t>在此录入上述图表的综合描述说明，在此录入上述图表的综合描述说明，在此录入上述图表的综合描述说明。在此录入上述图表的描述说明，在此录入上述图表的综合描述说明，在此录入上述图表的综合描述说明，在此录入上述图表的综合描述说明，在此录入上述图表的综合描述说明，在此录入上述图表的综合描述说明。</a:t>
            </a:r>
          </a:p>
        </p:txBody>
      </p:sp>
      <p:sp>
        <p:nvSpPr>
          <p:cNvPr id="13" name="矩形 12">
            <a:extLst>
              <a:ext uri="{FF2B5EF4-FFF2-40B4-BE49-F238E27FC236}">
                <a16:creationId xmlns="" xmlns:a16="http://schemas.microsoft.com/office/drawing/2014/main" id="{675A66AE-AB70-2949-8839-270CE63B9B6C}"/>
              </a:ext>
            </a:extLst>
          </p:cNvPr>
          <p:cNvSpPr>
            <a:spLocks noChangeArrowheads="1"/>
          </p:cNvSpPr>
          <p:nvPr/>
        </p:nvSpPr>
        <p:spPr bwMode="auto">
          <a:xfrm>
            <a:off x="8574824" y="1723112"/>
            <a:ext cx="2984820" cy="570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p>
            <a:pPr>
              <a:lnSpc>
                <a:spcPct val="120000"/>
              </a:lnSpc>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在此录入上述图表的描述说明，在此录入上述图表的描述说明。</a:t>
            </a:r>
            <a:endPar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sp>
        <p:nvSpPr>
          <p:cNvPr id="14" name="Oval 58">
            <a:extLst>
              <a:ext uri="{FF2B5EF4-FFF2-40B4-BE49-F238E27FC236}">
                <a16:creationId xmlns="" xmlns:a16="http://schemas.microsoft.com/office/drawing/2014/main" id="{6EC2892E-6F37-2748-A6AA-209FE65FA6B7}"/>
              </a:ext>
            </a:extLst>
          </p:cNvPr>
          <p:cNvSpPr>
            <a:spLocks noChangeAspect="1"/>
          </p:cNvSpPr>
          <p:nvPr/>
        </p:nvSpPr>
        <p:spPr>
          <a:xfrm>
            <a:off x="7299930" y="2276201"/>
            <a:ext cx="684000" cy="6840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5" name="Freeform 173">
            <a:extLst>
              <a:ext uri="{FF2B5EF4-FFF2-40B4-BE49-F238E27FC236}">
                <a16:creationId xmlns="" xmlns:a16="http://schemas.microsoft.com/office/drawing/2014/main" id="{8DDEF6C1-3076-A941-A8B9-0300D477B947}"/>
              </a:ext>
            </a:extLst>
          </p:cNvPr>
          <p:cNvSpPr>
            <a:spLocks noChangeAspect="1" noEditPoints="1"/>
          </p:cNvSpPr>
          <p:nvPr/>
        </p:nvSpPr>
        <p:spPr bwMode="auto">
          <a:xfrm>
            <a:off x="7489679" y="2436853"/>
            <a:ext cx="322886" cy="344311"/>
          </a:xfrm>
          <a:custGeom>
            <a:avLst/>
            <a:gdLst>
              <a:gd name="T0" fmla="*/ 75 w 89"/>
              <a:gd name="T1" fmla="*/ 22 h 95"/>
              <a:gd name="T2" fmla="*/ 89 w 89"/>
              <a:gd name="T3" fmla="*/ 53 h 95"/>
              <a:gd name="T4" fmla="*/ 78 w 89"/>
              <a:gd name="T5" fmla="*/ 80 h 95"/>
              <a:gd name="T6" fmla="*/ 47 w 89"/>
              <a:gd name="T7" fmla="*/ 53 h 95"/>
              <a:gd name="T8" fmla="*/ 75 w 89"/>
              <a:gd name="T9" fmla="*/ 22 h 95"/>
              <a:gd name="T10" fmla="*/ 76 w 89"/>
              <a:gd name="T11" fmla="*/ 83 h 95"/>
              <a:gd name="T12" fmla="*/ 69 w 89"/>
              <a:gd name="T13" fmla="*/ 88 h 95"/>
              <a:gd name="T14" fmla="*/ 74 w 89"/>
              <a:gd name="T15" fmla="*/ 81 h 95"/>
              <a:gd name="T16" fmla="*/ 76 w 89"/>
              <a:gd name="T17" fmla="*/ 83 h 95"/>
              <a:gd name="T18" fmla="*/ 64 w 89"/>
              <a:gd name="T19" fmla="*/ 92 h 95"/>
              <a:gd name="T20" fmla="*/ 72 w 89"/>
              <a:gd name="T21" fmla="*/ 79 h 95"/>
              <a:gd name="T22" fmla="*/ 70 w 89"/>
              <a:gd name="T23" fmla="*/ 77 h 95"/>
              <a:gd name="T24" fmla="*/ 60 w 89"/>
              <a:gd name="T25" fmla="*/ 94 h 95"/>
              <a:gd name="T26" fmla="*/ 64 w 89"/>
              <a:gd name="T27" fmla="*/ 92 h 95"/>
              <a:gd name="T28" fmla="*/ 58 w 89"/>
              <a:gd name="T29" fmla="*/ 91 h 95"/>
              <a:gd name="T30" fmla="*/ 67 w 89"/>
              <a:gd name="T31" fmla="*/ 75 h 95"/>
              <a:gd name="T32" fmla="*/ 65 w 89"/>
              <a:gd name="T33" fmla="*/ 74 h 95"/>
              <a:gd name="T34" fmla="*/ 57 w 89"/>
              <a:gd name="T35" fmla="*/ 88 h 95"/>
              <a:gd name="T36" fmla="*/ 58 w 89"/>
              <a:gd name="T37" fmla="*/ 91 h 95"/>
              <a:gd name="T38" fmla="*/ 56 w 89"/>
              <a:gd name="T39" fmla="*/ 84 h 95"/>
              <a:gd name="T40" fmla="*/ 63 w 89"/>
              <a:gd name="T41" fmla="*/ 72 h 95"/>
              <a:gd name="T42" fmla="*/ 61 w 89"/>
              <a:gd name="T43" fmla="*/ 70 h 95"/>
              <a:gd name="T44" fmla="*/ 55 w 89"/>
              <a:gd name="T45" fmla="*/ 81 h 95"/>
              <a:gd name="T46" fmla="*/ 56 w 89"/>
              <a:gd name="T47" fmla="*/ 84 h 95"/>
              <a:gd name="T48" fmla="*/ 53 w 89"/>
              <a:gd name="T49" fmla="*/ 78 h 95"/>
              <a:gd name="T50" fmla="*/ 59 w 89"/>
              <a:gd name="T51" fmla="*/ 68 h 95"/>
              <a:gd name="T52" fmla="*/ 57 w 89"/>
              <a:gd name="T53" fmla="*/ 66 h 95"/>
              <a:gd name="T54" fmla="*/ 52 w 89"/>
              <a:gd name="T55" fmla="*/ 75 h 95"/>
              <a:gd name="T56" fmla="*/ 53 w 89"/>
              <a:gd name="T57" fmla="*/ 78 h 95"/>
              <a:gd name="T58" fmla="*/ 51 w 89"/>
              <a:gd name="T59" fmla="*/ 71 h 95"/>
              <a:gd name="T60" fmla="*/ 55 w 89"/>
              <a:gd name="T61" fmla="*/ 64 h 95"/>
              <a:gd name="T62" fmla="*/ 53 w 89"/>
              <a:gd name="T63" fmla="*/ 62 h 95"/>
              <a:gd name="T64" fmla="*/ 50 w 89"/>
              <a:gd name="T65" fmla="*/ 68 h 95"/>
              <a:gd name="T66" fmla="*/ 51 w 89"/>
              <a:gd name="T67" fmla="*/ 71 h 95"/>
              <a:gd name="T68" fmla="*/ 48 w 89"/>
              <a:gd name="T69" fmla="*/ 65 h 95"/>
              <a:gd name="T70" fmla="*/ 51 w 89"/>
              <a:gd name="T71" fmla="*/ 61 h 95"/>
              <a:gd name="T72" fmla="*/ 49 w 89"/>
              <a:gd name="T73" fmla="*/ 59 h 95"/>
              <a:gd name="T74" fmla="*/ 47 w 89"/>
              <a:gd name="T75" fmla="*/ 61 h 95"/>
              <a:gd name="T76" fmla="*/ 48 w 89"/>
              <a:gd name="T77" fmla="*/ 65 h 95"/>
              <a:gd name="T78" fmla="*/ 46 w 89"/>
              <a:gd name="T79" fmla="*/ 58 h 95"/>
              <a:gd name="T80" fmla="*/ 45 w 89"/>
              <a:gd name="T81" fmla="*/ 55 h 95"/>
              <a:gd name="T82" fmla="*/ 47 w 89"/>
              <a:gd name="T83" fmla="*/ 57 h 95"/>
              <a:gd name="T84" fmla="*/ 46 w 89"/>
              <a:gd name="T85" fmla="*/ 58 h 95"/>
              <a:gd name="T86" fmla="*/ 59 w 89"/>
              <a:gd name="T87" fmla="*/ 17 h 95"/>
              <a:gd name="T88" fmla="*/ 41 w 89"/>
              <a:gd name="T89" fmla="*/ 54 h 95"/>
              <a:gd name="T90" fmla="*/ 36 w 89"/>
              <a:gd name="T91" fmla="*/ 13 h 95"/>
              <a:gd name="T92" fmla="*/ 0 w 89"/>
              <a:gd name="T93" fmla="*/ 54 h 95"/>
              <a:gd name="T94" fmla="*/ 41 w 89"/>
              <a:gd name="T95" fmla="*/ 95 h 95"/>
              <a:gd name="T96" fmla="*/ 55 w 89"/>
              <a:gd name="T97" fmla="*/ 93 h 95"/>
              <a:gd name="T98" fmla="*/ 41 w 89"/>
              <a:gd name="T99" fmla="*/ 54 h 95"/>
              <a:gd name="T100" fmla="*/ 68 w 89"/>
              <a:gd name="T101" fmla="*/ 23 h 95"/>
              <a:gd name="T102" fmla="*/ 59 w 89"/>
              <a:gd name="T103" fmla="*/ 17 h 95"/>
              <a:gd name="T104" fmla="*/ 43 w 89"/>
              <a:gd name="T105" fmla="*/ 0 h 95"/>
              <a:gd name="T106" fmla="*/ 38 w 89"/>
              <a:gd name="T107" fmla="*/ 0 h 95"/>
              <a:gd name="T108" fmla="*/ 43 w 89"/>
              <a:gd name="T109" fmla="*/ 41 h 95"/>
              <a:gd name="T110" fmla="*/ 61 w 89"/>
              <a:gd name="T111" fmla="*/ 4 h 95"/>
              <a:gd name="T112" fmla="*/ 43 w 89"/>
              <a:gd name="T113"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5">
                <a:moveTo>
                  <a:pt x="75" y="22"/>
                </a:moveTo>
                <a:cubicBezTo>
                  <a:pt x="83" y="29"/>
                  <a:pt x="89" y="40"/>
                  <a:pt x="89" y="53"/>
                </a:cubicBezTo>
                <a:cubicBezTo>
                  <a:pt x="89" y="63"/>
                  <a:pt x="85" y="73"/>
                  <a:pt x="78" y="80"/>
                </a:cubicBezTo>
                <a:cubicBezTo>
                  <a:pt x="47" y="53"/>
                  <a:pt x="47" y="53"/>
                  <a:pt x="47" y="53"/>
                </a:cubicBezTo>
                <a:cubicBezTo>
                  <a:pt x="75" y="22"/>
                  <a:pt x="75" y="22"/>
                  <a:pt x="75" y="22"/>
                </a:cubicBezTo>
                <a:close/>
                <a:moveTo>
                  <a:pt x="76" y="83"/>
                </a:moveTo>
                <a:cubicBezTo>
                  <a:pt x="74" y="85"/>
                  <a:pt x="72" y="87"/>
                  <a:pt x="69" y="88"/>
                </a:cubicBezTo>
                <a:cubicBezTo>
                  <a:pt x="74" y="81"/>
                  <a:pt x="74" y="81"/>
                  <a:pt x="74" y="81"/>
                </a:cubicBezTo>
                <a:cubicBezTo>
                  <a:pt x="76" y="83"/>
                  <a:pt x="76" y="83"/>
                  <a:pt x="76" y="83"/>
                </a:cubicBezTo>
                <a:close/>
                <a:moveTo>
                  <a:pt x="64" y="92"/>
                </a:moveTo>
                <a:cubicBezTo>
                  <a:pt x="72" y="79"/>
                  <a:pt x="72" y="79"/>
                  <a:pt x="72" y="79"/>
                </a:cubicBezTo>
                <a:cubicBezTo>
                  <a:pt x="70" y="77"/>
                  <a:pt x="70" y="77"/>
                  <a:pt x="70" y="77"/>
                </a:cubicBezTo>
                <a:cubicBezTo>
                  <a:pt x="60" y="94"/>
                  <a:pt x="60" y="94"/>
                  <a:pt x="60" y="94"/>
                </a:cubicBezTo>
                <a:cubicBezTo>
                  <a:pt x="61" y="93"/>
                  <a:pt x="63" y="92"/>
                  <a:pt x="64" y="92"/>
                </a:cubicBezTo>
                <a:close/>
                <a:moveTo>
                  <a:pt x="58" y="91"/>
                </a:moveTo>
                <a:cubicBezTo>
                  <a:pt x="67" y="75"/>
                  <a:pt x="67" y="75"/>
                  <a:pt x="67" y="75"/>
                </a:cubicBezTo>
                <a:cubicBezTo>
                  <a:pt x="65" y="74"/>
                  <a:pt x="65" y="74"/>
                  <a:pt x="65" y="74"/>
                </a:cubicBezTo>
                <a:cubicBezTo>
                  <a:pt x="57" y="88"/>
                  <a:pt x="57" y="88"/>
                  <a:pt x="57" y="88"/>
                </a:cubicBezTo>
                <a:cubicBezTo>
                  <a:pt x="58" y="91"/>
                  <a:pt x="58" y="91"/>
                  <a:pt x="58" y="91"/>
                </a:cubicBezTo>
                <a:close/>
                <a:moveTo>
                  <a:pt x="56" y="84"/>
                </a:moveTo>
                <a:cubicBezTo>
                  <a:pt x="63" y="72"/>
                  <a:pt x="63" y="72"/>
                  <a:pt x="63" y="72"/>
                </a:cubicBezTo>
                <a:cubicBezTo>
                  <a:pt x="61" y="70"/>
                  <a:pt x="61" y="70"/>
                  <a:pt x="61" y="70"/>
                </a:cubicBezTo>
                <a:cubicBezTo>
                  <a:pt x="55" y="81"/>
                  <a:pt x="55" y="81"/>
                  <a:pt x="55" y="81"/>
                </a:cubicBezTo>
                <a:cubicBezTo>
                  <a:pt x="56" y="84"/>
                  <a:pt x="56" y="84"/>
                  <a:pt x="56" y="84"/>
                </a:cubicBezTo>
                <a:close/>
                <a:moveTo>
                  <a:pt x="53" y="78"/>
                </a:moveTo>
                <a:cubicBezTo>
                  <a:pt x="59" y="68"/>
                  <a:pt x="59" y="68"/>
                  <a:pt x="59" y="68"/>
                </a:cubicBezTo>
                <a:cubicBezTo>
                  <a:pt x="57" y="66"/>
                  <a:pt x="57" y="66"/>
                  <a:pt x="57" y="66"/>
                </a:cubicBezTo>
                <a:cubicBezTo>
                  <a:pt x="52" y="75"/>
                  <a:pt x="52" y="75"/>
                  <a:pt x="52" y="75"/>
                </a:cubicBezTo>
                <a:cubicBezTo>
                  <a:pt x="53" y="78"/>
                  <a:pt x="53" y="78"/>
                  <a:pt x="53" y="78"/>
                </a:cubicBezTo>
                <a:close/>
                <a:moveTo>
                  <a:pt x="51" y="71"/>
                </a:moveTo>
                <a:cubicBezTo>
                  <a:pt x="55" y="64"/>
                  <a:pt x="55" y="64"/>
                  <a:pt x="55" y="64"/>
                </a:cubicBezTo>
                <a:cubicBezTo>
                  <a:pt x="53" y="62"/>
                  <a:pt x="53" y="62"/>
                  <a:pt x="53" y="62"/>
                </a:cubicBezTo>
                <a:cubicBezTo>
                  <a:pt x="50" y="68"/>
                  <a:pt x="50" y="68"/>
                  <a:pt x="50" y="68"/>
                </a:cubicBezTo>
                <a:cubicBezTo>
                  <a:pt x="51" y="71"/>
                  <a:pt x="51" y="71"/>
                  <a:pt x="51" y="71"/>
                </a:cubicBezTo>
                <a:close/>
                <a:moveTo>
                  <a:pt x="48" y="65"/>
                </a:moveTo>
                <a:cubicBezTo>
                  <a:pt x="51" y="61"/>
                  <a:pt x="51" y="61"/>
                  <a:pt x="51" y="61"/>
                </a:cubicBezTo>
                <a:cubicBezTo>
                  <a:pt x="49" y="59"/>
                  <a:pt x="49" y="59"/>
                  <a:pt x="49" y="59"/>
                </a:cubicBezTo>
                <a:cubicBezTo>
                  <a:pt x="47" y="61"/>
                  <a:pt x="47" y="61"/>
                  <a:pt x="47" y="61"/>
                </a:cubicBezTo>
                <a:cubicBezTo>
                  <a:pt x="48" y="65"/>
                  <a:pt x="48" y="65"/>
                  <a:pt x="48" y="65"/>
                </a:cubicBezTo>
                <a:close/>
                <a:moveTo>
                  <a:pt x="46" y="58"/>
                </a:moveTo>
                <a:cubicBezTo>
                  <a:pt x="45" y="55"/>
                  <a:pt x="45" y="55"/>
                  <a:pt x="45" y="55"/>
                </a:cubicBezTo>
                <a:cubicBezTo>
                  <a:pt x="47" y="57"/>
                  <a:pt x="47" y="57"/>
                  <a:pt x="47" y="57"/>
                </a:cubicBezTo>
                <a:cubicBezTo>
                  <a:pt x="46" y="58"/>
                  <a:pt x="46" y="58"/>
                  <a:pt x="46" y="58"/>
                </a:cubicBezTo>
                <a:close/>
                <a:moveTo>
                  <a:pt x="59" y="17"/>
                </a:moveTo>
                <a:cubicBezTo>
                  <a:pt x="41" y="54"/>
                  <a:pt x="41" y="54"/>
                  <a:pt x="41" y="54"/>
                </a:cubicBezTo>
                <a:cubicBezTo>
                  <a:pt x="41" y="54"/>
                  <a:pt x="38" y="28"/>
                  <a:pt x="36" y="13"/>
                </a:cubicBezTo>
                <a:cubicBezTo>
                  <a:pt x="16" y="15"/>
                  <a:pt x="0" y="33"/>
                  <a:pt x="0" y="54"/>
                </a:cubicBezTo>
                <a:cubicBezTo>
                  <a:pt x="0" y="77"/>
                  <a:pt x="18" y="95"/>
                  <a:pt x="41" y="95"/>
                </a:cubicBezTo>
                <a:cubicBezTo>
                  <a:pt x="46" y="95"/>
                  <a:pt x="51" y="94"/>
                  <a:pt x="55" y="93"/>
                </a:cubicBezTo>
                <a:cubicBezTo>
                  <a:pt x="41" y="54"/>
                  <a:pt x="41" y="54"/>
                  <a:pt x="41" y="54"/>
                </a:cubicBezTo>
                <a:cubicBezTo>
                  <a:pt x="68" y="23"/>
                  <a:pt x="68" y="23"/>
                  <a:pt x="68" y="23"/>
                </a:cubicBezTo>
                <a:cubicBezTo>
                  <a:pt x="66" y="20"/>
                  <a:pt x="63" y="18"/>
                  <a:pt x="59" y="17"/>
                </a:cubicBezTo>
                <a:close/>
                <a:moveTo>
                  <a:pt x="43" y="0"/>
                </a:moveTo>
                <a:cubicBezTo>
                  <a:pt x="41" y="0"/>
                  <a:pt x="40" y="0"/>
                  <a:pt x="38" y="0"/>
                </a:cubicBezTo>
                <a:cubicBezTo>
                  <a:pt x="40" y="15"/>
                  <a:pt x="43" y="41"/>
                  <a:pt x="43" y="41"/>
                </a:cubicBezTo>
                <a:cubicBezTo>
                  <a:pt x="61" y="4"/>
                  <a:pt x="61" y="4"/>
                  <a:pt x="61" y="4"/>
                </a:cubicBezTo>
                <a:cubicBezTo>
                  <a:pt x="56" y="1"/>
                  <a:pt x="49" y="0"/>
                  <a:pt x="43" y="0"/>
                </a:cubicBezTo>
                <a:close/>
              </a:path>
            </a:pathLst>
          </a:custGeom>
          <a:solidFill>
            <a:schemeClr val="bg1">
              <a:lumMod val="95000"/>
            </a:schemeClr>
          </a:solidFill>
          <a:ln>
            <a:noFill/>
          </a:ln>
          <a:extLst/>
        </p:spPr>
        <p:txBody>
          <a:bodyPr vert="horz" wrap="square" lIns="121920" tIns="60960" rIns="121920" bIns="60960" numCol="1" anchor="t" anchorCtr="0" compatLnSpc="1">
            <a:prstTxWarp prst="textNoShape">
              <a:avLst/>
            </a:prstTxWarp>
          </a:bodyPr>
          <a:lstStyle/>
          <a:p>
            <a:endParaRPr lang="zh-CN" altLang="en-US" sz="2489"/>
          </a:p>
        </p:txBody>
      </p:sp>
      <p:sp>
        <p:nvSpPr>
          <p:cNvPr id="16" name="Oval 61">
            <a:extLst>
              <a:ext uri="{FF2B5EF4-FFF2-40B4-BE49-F238E27FC236}">
                <a16:creationId xmlns="" xmlns:a16="http://schemas.microsoft.com/office/drawing/2014/main" id="{00A26509-5789-0B43-85A3-0EB5D8598993}"/>
              </a:ext>
            </a:extLst>
          </p:cNvPr>
          <p:cNvSpPr>
            <a:spLocks noChangeAspect="1"/>
          </p:cNvSpPr>
          <p:nvPr/>
        </p:nvSpPr>
        <p:spPr>
          <a:xfrm>
            <a:off x="6294454" y="3588998"/>
            <a:ext cx="684000" cy="6840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7" name="Freeform 122">
            <a:extLst>
              <a:ext uri="{FF2B5EF4-FFF2-40B4-BE49-F238E27FC236}">
                <a16:creationId xmlns="" xmlns:a16="http://schemas.microsoft.com/office/drawing/2014/main" id="{3316F60E-9E7D-2149-959A-7BB7F7A45C6A}"/>
              </a:ext>
            </a:extLst>
          </p:cNvPr>
          <p:cNvSpPr>
            <a:spLocks noChangeAspect="1" noEditPoints="1"/>
          </p:cNvSpPr>
          <p:nvPr/>
        </p:nvSpPr>
        <p:spPr bwMode="auto">
          <a:xfrm>
            <a:off x="6524384" y="3758843"/>
            <a:ext cx="224139" cy="344311"/>
          </a:xfrm>
          <a:custGeom>
            <a:avLst/>
            <a:gdLst>
              <a:gd name="T0" fmla="*/ 31 w 70"/>
              <a:gd name="T1" fmla="*/ 20 h 108"/>
              <a:gd name="T2" fmla="*/ 36 w 70"/>
              <a:gd name="T3" fmla="*/ 20 h 108"/>
              <a:gd name="T4" fmla="*/ 51 w 70"/>
              <a:gd name="T5" fmla="*/ 32 h 108"/>
              <a:gd name="T6" fmla="*/ 62 w 70"/>
              <a:gd name="T7" fmla="*/ 51 h 108"/>
              <a:gd name="T8" fmla="*/ 64 w 70"/>
              <a:gd name="T9" fmla="*/ 69 h 108"/>
              <a:gd name="T10" fmla="*/ 63 w 70"/>
              <a:gd name="T11" fmla="*/ 74 h 108"/>
              <a:gd name="T12" fmla="*/ 54 w 70"/>
              <a:gd name="T13" fmla="*/ 60 h 108"/>
              <a:gd name="T14" fmla="*/ 49 w 70"/>
              <a:gd name="T15" fmla="*/ 55 h 108"/>
              <a:gd name="T16" fmla="*/ 41 w 70"/>
              <a:gd name="T17" fmla="*/ 42 h 108"/>
              <a:gd name="T18" fmla="*/ 40 w 70"/>
              <a:gd name="T19" fmla="*/ 34 h 108"/>
              <a:gd name="T20" fmla="*/ 31 w 70"/>
              <a:gd name="T21" fmla="*/ 20 h 108"/>
              <a:gd name="T22" fmla="*/ 39 w 70"/>
              <a:gd name="T23" fmla="*/ 60 h 108"/>
              <a:gd name="T24" fmla="*/ 36 w 70"/>
              <a:gd name="T25" fmla="*/ 70 h 108"/>
              <a:gd name="T26" fmla="*/ 54 w 70"/>
              <a:gd name="T27" fmla="*/ 103 h 108"/>
              <a:gd name="T28" fmla="*/ 65 w 70"/>
              <a:gd name="T29" fmla="*/ 106 h 108"/>
              <a:gd name="T30" fmla="*/ 65 w 70"/>
              <a:gd name="T31" fmla="*/ 106 h 108"/>
              <a:gd name="T32" fmla="*/ 68 w 70"/>
              <a:gd name="T33" fmla="*/ 95 h 108"/>
              <a:gd name="T34" fmla="*/ 49 w 70"/>
              <a:gd name="T35" fmla="*/ 63 h 108"/>
              <a:gd name="T36" fmla="*/ 39 w 70"/>
              <a:gd name="T37" fmla="*/ 60 h 108"/>
              <a:gd name="T38" fmla="*/ 39 w 70"/>
              <a:gd name="T39" fmla="*/ 60 h 108"/>
              <a:gd name="T40" fmla="*/ 5 w 70"/>
              <a:gd name="T41" fmla="*/ 2 h 108"/>
              <a:gd name="T42" fmla="*/ 2 w 70"/>
              <a:gd name="T43" fmla="*/ 13 h 108"/>
              <a:gd name="T44" fmla="*/ 21 w 70"/>
              <a:gd name="T45" fmla="*/ 45 h 108"/>
              <a:gd name="T46" fmla="*/ 32 w 70"/>
              <a:gd name="T47" fmla="*/ 48 h 108"/>
              <a:gd name="T48" fmla="*/ 32 w 70"/>
              <a:gd name="T49" fmla="*/ 48 h 108"/>
              <a:gd name="T50" fmla="*/ 35 w 70"/>
              <a:gd name="T51" fmla="*/ 37 h 108"/>
              <a:gd name="T52" fmla="*/ 16 w 70"/>
              <a:gd name="T53" fmla="*/ 5 h 108"/>
              <a:gd name="T54" fmla="*/ 5 w 70"/>
              <a:gd name="T55" fmla="*/ 2 h 108"/>
              <a:gd name="T56" fmla="*/ 5 w 70"/>
              <a:gd name="T57" fmla="*/ 2 h 108"/>
              <a:gd name="T58" fmla="*/ 39 w 70"/>
              <a:gd name="T59" fmla="*/ 88 h 108"/>
              <a:gd name="T60" fmla="*/ 31 w 70"/>
              <a:gd name="T61" fmla="*/ 73 h 108"/>
              <a:gd name="T62" fmla="*/ 29 w 70"/>
              <a:gd name="T63" fmla="*/ 66 h 108"/>
              <a:gd name="T64" fmla="*/ 22 w 70"/>
              <a:gd name="T65" fmla="*/ 53 h 108"/>
              <a:gd name="T66" fmla="*/ 16 w 70"/>
              <a:gd name="T67" fmla="*/ 48 h 108"/>
              <a:gd name="T68" fmla="*/ 8 w 70"/>
              <a:gd name="T69" fmla="*/ 33 h 108"/>
              <a:gd name="T70" fmla="*/ 6 w 70"/>
              <a:gd name="T71" fmla="*/ 38 h 108"/>
              <a:gd name="T72" fmla="*/ 8 w 70"/>
              <a:gd name="T73" fmla="*/ 57 h 108"/>
              <a:gd name="T74" fmla="*/ 19 w 70"/>
              <a:gd name="T75" fmla="*/ 75 h 108"/>
              <a:gd name="T76" fmla="*/ 34 w 70"/>
              <a:gd name="T77" fmla="*/ 87 h 108"/>
              <a:gd name="T78" fmla="*/ 39 w 70"/>
              <a:gd name="T79" fmla="*/ 8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0" h="108">
                <a:moveTo>
                  <a:pt x="31" y="20"/>
                </a:moveTo>
                <a:cubicBezTo>
                  <a:pt x="33" y="20"/>
                  <a:pt x="34" y="20"/>
                  <a:pt x="36" y="20"/>
                </a:cubicBezTo>
                <a:cubicBezTo>
                  <a:pt x="42" y="22"/>
                  <a:pt x="48" y="26"/>
                  <a:pt x="51" y="32"/>
                </a:cubicBezTo>
                <a:cubicBezTo>
                  <a:pt x="62" y="51"/>
                  <a:pt x="62" y="51"/>
                  <a:pt x="62" y="51"/>
                </a:cubicBezTo>
                <a:cubicBezTo>
                  <a:pt x="65" y="56"/>
                  <a:pt x="66" y="63"/>
                  <a:pt x="64" y="69"/>
                </a:cubicBezTo>
                <a:cubicBezTo>
                  <a:pt x="64" y="71"/>
                  <a:pt x="63" y="73"/>
                  <a:pt x="63" y="74"/>
                </a:cubicBezTo>
                <a:cubicBezTo>
                  <a:pt x="54" y="60"/>
                  <a:pt x="54" y="60"/>
                  <a:pt x="54" y="60"/>
                </a:cubicBezTo>
                <a:cubicBezTo>
                  <a:pt x="53" y="58"/>
                  <a:pt x="51" y="56"/>
                  <a:pt x="49" y="55"/>
                </a:cubicBezTo>
                <a:cubicBezTo>
                  <a:pt x="41" y="42"/>
                  <a:pt x="41" y="42"/>
                  <a:pt x="41" y="42"/>
                </a:cubicBezTo>
                <a:cubicBezTo>
                  <a:pt x="41" y="39"/>
                  <a:pt x="41" y="37"/>
                  <a:pt x="40" y="34"/>
                </a:cubicBezTo>
                <a:cubicBezTo>
                  <a:pt x="31" y="20"/>
                  <a:pt x="31" y="20"/>
                  <a:pt x="31" y="20"/>
                </a:cubicBezTo>
                <a:close/>
                <a:moveTo>
                  <a:pt x="39" y="60"/>
                </a:moveTo>
                <a:cubicBezTo>
                  <a:pt x="35" y="62"/>
                  <a:pt x="34" y="67"/>
                  <a:pt x="36" y="70"/>
                </a:cubicBezTo>
                <a:cubicBezTo>
                  <a:pt x="54" y="103"/>
                  <a:pt x="54" y="103"/>
                  <a:pt x="54" y="103"/>
                </a:cubicBezTo>
                <a:cubicBezTo>
                  <a:pt x="57" y="107"/>
                  <a:pt x="61" y="108"/>
                  <a:pt x="65" y="106"/>
                </a:cubicBezTo>
                <a:cubicBezTo>
                  <a:pt x="65" y="106"/>
                  <a:pt x="65" y="106"/>
                  <a:pt x="65" y="106"/>
                </a:cubicBezTo>
                <a:cubicBezTo>
                  <a:pt x="69" y="104"/>
                  <a:pt x="70" y="99"/>
                  <a:pt x="68" y="95"/>
                </a:cubicBezTo>
                <a:cubicBezTo>
                  <a:pt x="49" y="63"/>
                  <a:pt x="49" y="63"/>
                  <a:pt x="49" y="63"/>
                </a:cubicBezTo>
                <a:cubicBezTo>
                  <a:pt x="47" y="59"/>
                  <a:pt x="42" y="57"/>
                  <a:pt x="39" y="60"/>
                </a:cubicBezTo>
                <a:cubicBezTo>
                  <a:pt x="39" y="60"/>
                  <a:pt x="39" y="60"/>
                  <a:pt x="39" y="60"/>
                </a:cubicBezTo>
                <a:close/>
                <a:moveTo>
                  <a:pt x="5" y="2"/>
                </a:moveTo>
                <a:cubicBezTo>
                  <a:pt x="2" y="4"/>
                  <a:pt x="0" y="9"/>
                  <a:pt x="2" y="13"/>
                </a:cubicBezTo>
                <a:cubicBezTo>
                  <a:pt x="21" y="45"/>
                  <a:pt x="21" y="45"/>
                  <a:pt x="21" y="45"/>
                </a:cubicBezTo>
                <a:cubicBezTo>
                  <a:pt x="23" y="49"/>
                  <a:pt x="28" y="50"/>
                  <a:pt x="32" y="48"/>
                </a:cubicBezTo>
                <a:cubicBezTo>
                  <a:pt x="32" y="48"/>
                  <a:pt x="32" y="48"/>
                  <a:pt x="32" y="48"/>
                </a:cubicBezTo>
                <a:cubicBezTo>
                  <a:pt x="36" y="46"/>
                  <a:pt x="37" y="41"/>
                  <a:pt x="35" y="37"/>
                </a:cubicBezTo>
                <a:cubicBezTo>
                  <a:pt x="16" y="5"/>
                  <a:pt x="16" y="5"/>
                  <a:pt x="16" y="5"/>
                </a:cubicBezTo>
                <a:cubicBezTo>
                  <a:pt x="14" y="1"/>
                  <a:pt x="9" y="0"/>
                  <a:pt x="5" y="2"/>
                </a:cubicBezTo>
                <a:cubicBezTo>
                  <a:pt x="5" y="2"/>
                  <a:pt x="5" y="2"/>
                  <a:pt x="5" y="2"/>
                </a:cubicBezTo>
                <a:close/>
                <a:moveTo>
                  <a:pt x="39" y="88"/>
                </a:moveTo>
                <a:cubicBezTo>
                  <a:pt x="31" y="73"/>
                  <a:pt x="31" y="73"/>
                  <a:pt x="31" y="73"/>
                </a:cubicBezTo>
                <a:cubicBezTo>
                  <a:pt x="30" y="71"/>
                  <a:pt x="29" y="69"/>
                  <a:pt x="29" y="66"/>
                </a:cubicBezTo>
                <a:cubicBezTo>
                  <a:pt x="22" y="53"/>
                  <a:pt x="22" y="53"/>
                  <a:pt x="22" y="53"/>
                </a:cubicBezTo>
                <a:cubicBezTo>
                  <a:pt x="19" y="52"/>
                  <a:pt x="18" y="50"/>
                  <a:pt x="16" y="48"/>
                </a:cubicBezTo>
                <a:cubicBezTo>
                  <a:pt x="8" y="33"/>
                  <a:pt x="8" y="33"/>
                  <a:pt x="8" y="33"/>
                </a:cubicBezTo>
                <a:cubicBezTo>
                  <a:pt x="7" y="34"/>
                  <a:pt x="6" y="36"/>
                  <a:pt x="6" y="38"/>
                </a:cubicBezTo>
                <a:cubicBezTo>
                  <a:pt x="4" y="44"/>
                  <a:pt x="5" y="51"/>
                  <a:pt x="8" y="57"/>
                </a:cubicBezTo>
                <a:cubicBezTo>
                  <a:pt x="19" y="75"/>
                  <a:pt x="19" y="75"/>
                  <a:pt x="19" y="75"/>
                </a:cubicBezTo>
                <a:cubicBezTo>
                  <a:pt x="22" y="81"/>
                  <a:pt x="28" y="85"/>
                  <a:pt x="34" y="87"/>
                </a:cubicBezTo>
                <a:cubicBezTo>
                  <a:pt x="36" y="87"/>
                  <a:pt x="38" y="88"/>
                  <a:pt x="39" y="88"/>
                </a:cubicBezTo>
                <a:close/>
              </a:path>
            </a:pathLst>
          </a:custGeom>
          <a:solidFill>
            <a:schemeClr val="bg1">
              <a:lumMod val="95000"/>
            </a:schemeClr>
          </a:solidFill>
          <a:ln>
            <a:noFill/>
          </a:ln>
          <a:extLst/>
        </p:spPr>
        <p:txBody>
          <a:bodyPr vert="horz" wrap="square" lIns="121920" tIns="60960" rIns="121920" bIns="60960" numCol="1" anchor="t" anchorCtr="0" compatLnSpc="1">
            <a:prstTxWarp prst="textNoShape">
              <a:avLst/>
            </a:prstTxWarp>
          </a:bodyPr>
          <a:lstStyle/>
          <a:p>
            <a:endParaRPr lang="zh-CN" altLang="en-US" sz="2489"/>
          </a:p>
        </p:txBody>
      </p:sp>
      <p:sp>
        <p:nvSpPr>
          <p:cNvPr id="18" name="Oval 51">
            <a:extLst>
              <a:ext uri="{FF2B5EF4-FFF2-40B4-BE49-F238E27FC236}">
                <a16:creationId xmlns="" xmlns:a16="http://schemas.microsoft.com/office/drawing/2014/main" id="{EF2DC59C-7AE7-D941-9001-EF64F84C4278}"/>
              </a:ext>
            </a:extLst>
          </p:cNvPr>
          <p:cNvSpPr>
            <a:spLocks noChangeAspect="1"/>
          </p:cNvSpPr>
          <p:nvPr/>
        </p:nvSpPr>
        <p:spPr>
          <a:xfrm>
            <a:off x="7802669" y="1619802"/>
            <a:ext cx="684000" cy="68400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9" name="Freeform 357">
            <a:extLst>
              <a:ext uri="{FF2B5EF4-FFF2-40B4-BE49-F238E27FC236}">
                <a16:creationId xmlns="" xmlns:a16="http://schemas.microsoft.com/office/drawing/2014/main" id="{69E3850E-75C7-7E46-9ECB-AA7C5B3DBEC4}"/>
              </a:ext>
            </a:extLst>
          </p:cNvPr>
          <p:cNvSpPr>
            <a:spLocks noChangeAspect="1" noEditPoints="1"/>
          </p:cNvSpPr>
          <p:nvPr/>
        </p:nvSpPr>
        <p:spPr bwMode="auto">
          <a:xfrm>
            <a:off x="7941936" y="1818162"/>
            <a:ext cx="405466" cy="287280"/>
          </a:xfrm>
          <a:custGeom>
            <a:avLst/>
            <a:gdLst>
              <a:gd name="T0" fmla="*/ 47 w 94"/>
              <a:gd name="T1" fmla="*/ 17 h 67"/>
              <a:gd name="T2" fmla="*/ 31 w 94"/>
              <a:gd name="T3" fmla="*/ 33 h 67"/>
              <a:gd name="T4" fmla="*/ 47 w 94"/>
              <a:gd name="T5" fmla="*/ 49 h 67"/>
              <a:gd name="T6" fmla="*/ 63 w 94"/>
              <a:gd name="T7" fmla="*/ 33 h 67"/>
              <a:gd name="T8" fmla="*/ 47 w 94"/>
              <a:gd name="T9" fmla="*/ 17 h 67"/>
              <a:gd name="T10" fmla="*/ 71 w 94"/>
              <a:gd name="T11" fmla="*/ 10 h 67"/>
              <a:gd name="T12" fmla="*/ 65 w 94"/>
              <a:gd name="T13" fmla="*/ 15 h 67"/>
              <a:gd name="T14" fmla="*/ 72 w 94"/>
              <a:gd name="T15" fmla="*/ 33 h 67"/>
              <a:gd name="T16" fmla="*/ 65 w 94"/>
              <a:gd name="T17" fmla="*/ 51 h 67"/>
              <a:gd name="T18" fmla="*/ 71 w 94"/>
              <a:gd name="T19" fmla="*/ 57 h 67"/>
              <a:gd name="T20" fmla="*/ 80 w 94"/>
              <a:gd name="T21" fmla="*/ 33 h 67"/>
              <a:gd name="T22" fmla="*/ 71 w 94"/>
              <a:gd name="T23" fmla="*/ 10 h 67"/>
              <a:gd name="T24" fmla="*/ 81 w 94"/>
              <a:gd name="T25" fmla="*/ 0 h 67"/>
              <a:gd name="T26" fmla="*/ 75 w 94"/>
              <a:gd name="T27" fmla="*/ 5 h 67"/>
              <a:gd name="T28" fmla="*/ 86 w 94"/>
              <a:gd name="T29" fmla="*/ 33 h 67"/>
              <a:gd name="T30" fmla="*/ 75 w 94"/>
              <a:gd name="T31" fmla="*/ 61 h 67"/>
              <a:gd name="T32" fmla="*/ 81 w 94"/>
              <a:gd name="T33" fmla="*/ 67 h 67"/>
              <a:gd name="T34" fmla="*/ 94 w 94"/>
              <a:gd name="T35" fmla="*/ 33 h 67"/>
              <a:gd name="T36" fmla="*/ 81 w 94"/>
              <a:gd name="T37" fmla="*/ 0 h 67"/>
              <a:gd name="T38" fmla="*/ 24 w 94"/>
              <a:gd name="T39" fmla="*/ 10 h 67"/>
              <a:gd name="T40" fmla="*/ 14 w 94"/>
              <a:gd name="T41" fmla="*/ 33 h 67"/>
              <a:gd name="T42" fmla="*/ 24 w 94"/>
              <a:gd name="T43" fmla="*/ 57 h 67"/>
              <a:gd name="T44" fmla="*/ 30 w 94"/>
              <a:gd name="T45" fmla="*/ 51 h 67"/>
              <a:gd name="T46" fmla="*/ 22 w 94"/>
              <a:gd name="T47" fmla="*/ 33 h 67"/>
              <a:gd name="T48" fmla="*/ 30 w 94"/>
              <a:gd name="T49" fmla="*/ 15 h 67"/>
              <a:gd name="T50" fmla="*/ 24 w 94"/>
              <a:gd name="T51" fmla="*/ 10 h 67"/>
              <a:gd name="T52" fmla="*/ 19 w 94"/>
              <a:gd name="T53" fmla="*/ 5 h 67"/>
              <a:gd name="T54" fmla="*/ 14 w 94"/>
              <a:gd name="T55" fmla="*/ 0 h 67"/>
              <a:gd name="T56" fmla="*/ 0 w 94"/>
              <a:gd name="T57" fmla="*/ 33 h 67"/>
              <a:gd name="T58" fmla="*/ 14 w 94"/>
              <a:gd name="T59" fmla="*/ 67 h 67"/>
              <a:gd name="T60" fmla="*/ 19 w 94"/>
              <a:gd name="T61" fmla="*/ 61 h 67"/>
              <a:gd name="T62" fmla="*/ 8 w 94"/>
              <a:gd name="T63" fmla="*/ 33 h 67"/>
              <a:gd name="T64" fmla="*/ 19 w 94"/>
              <a:gd name="T65" fmla="*/ 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 h="67">
                <a:moveTo>
                  <a:pt x="47" y="17"/>
                </a:moveTo>
                <a:cubicBezTo>
                  <a:pt x="38" y="17"/>
                  <a:pt x="31" y="24"/>
                  <a:pt x="31" y="33"/>
                </a:cubicBezTo>
                <a:cubicBezTo>
                  <a:pt x="31" y="42"/>
                  <a:pt x="38" y="49"/>
                  <a:pt x="47" y="49"/>
                </a:cubicBezTo>
                <a:cubicBezTo>
                  <a:pt x="56" y="49"/>
                  <a:pt x="63" y="42"/>
                  <a:pt x="63" y="33"/>
                </a:cubicBezTo>
                <a:cubicBezTo>
                  <a:pt x="63" y="24"/>
                  <a:pt x="56" y="17"/>
                  <a:pt x="47" y="17"/>
                </a:cubicBezTo>
                <a:close/>
                <a:moveTo>
                  <a:pt x="71" y="10"/>
                </a:moveTo>
                <a:cubicBezTo>
                  <a:pt x="65" y="15"/>
                  <a:pt x="65" y="15"/>
                  <a:pt x="65" y="15"/>
                </a:cubicBezTo>
                <a:cubicBezTo>
                  <a:pt x="69" y="20"/>
                  <a:pt x="72" y="26"/>
                  <a:pt x="72" y="33"/>
                </a:cubicBezTo>
                <a:cubicBezTo>
                  <a:pt x="72" y="40"/>
                  <a:pt x="69" y="46"/>
                  <a:pt x="65" y="51"/>
                </a:cubicBezTo>
                <a:cubicBezTo>
                  <a:pt x="71" y="57"/>
                  <a:pt x="71" y="57"/>
                  <a:pt x="71" y="57"/>
                </a:cubicBezTo>
                <a:cubicBezTo>
                  <a:pt x="77" y="50"/>
                  <a:pt x="80" y="42"/>
                  <a:pt x="80" y="33"/>
                </a:cubicBezTo>
                <a:cubicBezTo>
                  <a:pt x="80" y="24"/>
                  <a:pt x="77" y="16"/>
                  <a:pt x="71" y="10"/>
                </a:cubicBezTo>
                <a:close/>
                <a:moveTo>
                  <a:pt x="81" y="0"/>
                </a:moveTo>
                <a:cubicBezTo>
                  <a:pt x="75" y="5"/>
                  <a:pt x="75" y="5"/>
                  <a:pt x="75" y="5"/>
                </a:cubicBezTo>
                <a:cubicBezTo>
                  <a:pt x="82" y="13"/>
                  <a:pt x="86" y="22"/>
                  <a:pt x="86" y="33"/>
                </a:cubicBezTo>
                <a:cubicBezTo>
                  <a:pt x="86" y="44"/>
                  <a:pt x="82" y="54"/>
                  <a:pt x="75" y="61"/>
                </a:cubicBezTo>
                <a:cubicBezTo>
                  <a:pt x="81" y="67"/>
                  <a:pt x="81" y="67"/>
                  <a:pt x="81" y="67"/>
                </a:cubicBezTo>
                <a:cubicBezTo>
                  <a:pt x="89" y="58"/>
                  <a:pt x="94" y="46"/>
                  <a:pt x="94" y="33"/>
                </a:cubicBezTo>
                <a:cubicBezTo>
                  <a:pt x="94" y="20"/>
                  <a:pt x="89" y="8"/>
                  <a:pt x="81" y="0"/>
                </a:cubicBezTo>
                <a:close/>
                <a:moveTo>
                  <a:pt x="24" y="10"/>
                </a:moveTo>
                <a:cubicBezTo>
                  <a:pt x="18" y="16"/>
                  <a:pt x="14" y="24"/>
                  <a:pt x="14" y="33"/>
                </a:cubicBezTo>
                <a:cubicBezTo>
                  <a:pt x="14" y="42"/>
                  <a:pt x="18" y="50"/>
                  <a:pt x="24" y="57"/>
                </a:cubicBezTo>
                <a:cubicBezTo>
                  <a:pt x="30" y="51"/>
                  <a:pt x="30" y="51"/>
                  <a:pt x="30" y="51"/>
                </a:cubicBezTo>
                <a:cubicBezTo>
                  <a:pt x="25" y="46"/>
                  <a:pt x="22" y="40"/>
                  <a:pt x="22" y="33"/>
                </a:cubicBezTo>
                <a:cubicBezTo>
                  <a:pt x="22" y="26"/>
                  <a:pt x="25" y="20"/>
                  <a:pt x="30" y="15"/>
                </a:cubicBezTo>
                <a:lnTo>
                  <a:pt x="24" y="10"/>
                </a:lnTo>
                <a:close/>
                <a:moveTo>
                  <a:pt x="19" y="5"/>
                </a:moveTo>
                <a:cubicBezTo>
                  <a:pt x="14" y="0"/>
                  <a:pt x="14" y="0"/>
                  <a:pt x="14" y="0"/>
                </a:cubicBezTo>
                <a:cubicBezTo>
                  <a:pt x="5" y="8"/>
                  <a:pt x="0" y="20"/>
                  <a:pt x="0" y="33"/>
                </a:cubicBezTo>
                <a:cubicBezTo>
                  <a:pt x="0" y="46"/>
                  <a:pt x="5" y="58"/>
                  <a:pt x="14" y="67"/>
                </a:cubicBezTo>
                <a:cubicBezTo>
                  <a:pt x="19" y="61"/>
                  <a:pt x="19" y="61"/>
                  <a:pt x="19" y="61"/>
                </a:cubicBezTo>
                <a:cubicBezTo>
                  <a:pt x="12" y="54"/>
                  <a:pt x="8" y="44"/>
                  <a:pt x="8" y="33"/>
                </a:cubicBezTo>
                <a:cubicBezTo>
                  <a:pt x="8" y="22"/>
                  <a:pt x="12" y="12"/>
                  <a:pt x="19" y="5"/>
                </a:cubicBezTo>
                <a:close/>
              </a:path>
            </a:pathLst>
          </a:custGeom>
          <a:solidFill>
            <a:schemeClr val="bg1">
              <a:lumMod val="95000"/>
            </a:schemeClr>
          </a:solidFill>
          <a:ln>
            <a:noFill/>
          </a:ln>
          <a:extLst/>
        </p:spPr>
        <p:txBody>
          <a:bodyPr vert="horz" wrap="square" lIns="121920" tIns="60960" rIns="121920" bIns="60960" numCol="1" anchor="t" anchorCtr="0" compatLnSpc="1">
            <a:prstTxWarp prst="textNoShape">
              <a:avLst/>
            </a:prstTxWarp>
          </a:bodyPr>
          <a:lstStyle/>
          <a:p>
            <a:endParaRPr lang="zh-CN" altLang="en-US" sz="2489"/>
          </a:p>
        </p:txBody>
      </p:sp>
      <p:sp>
        <p:nvSpPr>
          <p:cNvPr id="20" name="Oval 60">
            <a:extLst>
              <a:ext uri="{FF2B5EF4-FFF2-40B4-BE49-F238E27FC236}">
                <a16:creationId xmlns="" xmlns:a16="http://schemas.microsoft.com/office/drawing/2014/main" id="{D158E9C5-0DCF-9446-8D0A-AEC4E04CDD2D}"/>
              </a:ext>
            </a:extLst>
          </p:cNvPr>
          <p:cNvSpPr>
            <a:spLocks noChangeAspect="1"/>
          </p:cNvSpPr>
          <p:nvPr/>
        </p:nvSpPr>
        <p:spPr>
          <a:xfrm>
            <a:off x="6797192" y="2932600"/>
            <a:ext cx="684000" cy="68400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21" name="Freeform 359">
            <a:extLst>
              <a:ext uri="{FF2B5EF4-FFF2-40B4-BE49-F238E27FC236}">
                <a16:creationId xmlns="" xmlns:a16="http://schemas.microsoft.com/office/drawing/2014/main" id="{AB713944-EACE-CF49-A4E9-B064F730EA87}"/>
              </a:ext>
            </a:extLst>
          </p:cNvPr>
          <p:cNvSpPr>
            <a:spLocks noChangeAspect="1" noEditPoints="1"/>
          </p:cNvSpPr>
          <p:nvPr/>
        </p:nvSpPr>
        <p:spPr bwMode="auto">
          <a:xfrm>
            <a:off x="7001933" y="3093252"/>
            <a:ext cx="274518" cy="344311"/>
          </a:xfrm>
          <a:custGeom>
            <a:avLst/>
            <a:gdLst>
              <a:gd name="T0" fmla="*/ 144 w 177"/>
              <a:gd name="T1" fmla="*/ 61 h 222"/>
              <a:gd name="T2" fmla="*/ 144 w 177"/>
              <a:gd name="T3" fmla="*/ 222 h 222"/>
              <a:gd name="T4" fmla="*/ 177 w 177"/>
              <a:gd name="T5" fmla="*/ 222 h 222"/>
              <a:gd name="T6" fmla="*/ 177 w 177"/>
              <a:gd name="T7" fmla="*/ 61 h 222"/>
              <a:gd name="T8" fmla="*/ 144 w 177"/>
              <a:gd name="T9" fmla="*/ 61 h 222"/>
              <a:gd name="T10" fmla="*/ 96 w 177"/>
              <a:gd name="T11" fmla="*/ 222 h 222"/>
              <a:gd name="T12" fmla="*/ 130 w 177"/>
              <a:gd name="T13" fmla="*/ 222 h 222"/>
              <a:gd name="T14" fmla="*/ 130 w 177"/>
              <a:gd name="T15" fmla="*/ 90 h 222"/>
              <a:gd name="T16" fmla="*/ 96 w 177"/>
              <a:gd name="T17" fmla="*/ 90 h 222"/>
              <a:gd name="T18" fmla="*/ 96 w 177"/>
              <a:gd name="T19" fmla="*/ 222 h 222"/>
              <a:gd name="T20" fmla="*/ 47 w 177"/>
              <a:gd name="T21" fmla="*/ 222 h 222"/>
              <a:gd name="T22" fmla="*/ 80 w 177"/>
              <a:gd name="T23" fmla="*/ 222 h 222"/>
              <a:gd name="T24" fmla="*/ 80 w 177"/>
              <a:gd name="T25" fmla="*/ 0 h 222"/>
              <a:gd name="T26" fmla="*/ 47 w 177"/>
              <a:gd name="T27" fmla="*/ 0 h 222"/>
              <a:gd name="T28" fmla="*/ 47 w 177"/>
              <a:gd name="T29" fmla="*/ 222 h 222"/>
              <a:gd name="T30" fmla="*/ 0 w 177"/>
              <a:gd name="T31" fmla="*/ 222 h 222"/>
              <a:gd name="T32" fmla="*/ 33 w 177"/>
              <a:gd name="T33" fmla="*/ 222 h 222"/>
              <a:gd name="T34" fmla="*/ 33 w 177"/>
              <a:gd name="T35" fmla="*/ 139 h 222"/>
              <a:gd name="T36" fmla="*/ 0 w 177"/>
              <a:gd name="T37" fmla="*/ 139 h 222"/>
              <a:gd name="T38" fmla="*/ 0 w 177"/>
              <a:gd name="T39" fmla="*/ 2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7" h="222">
                <a:moveTo>
                  <a:pt x="144" y="61"/>
                </a:moveTo>
                <a:lnTo>
                  <a:pt x="144" y="222"/>
                </a:lnTo>
                <a:lnTo>
                  <a:pt x="177" y="222"/>
                </a:lnTo>
                <a:lnTo>
                  <a:pt x="177" y="61"/>
                </a:lnTo>
                <a:lnTo>
                  <a:pt x="144" y="61"/>
                </a:lnTo>
                <a:close/>
                <a:moveTo>
                  <a:pt x="96" y="222"/>
                </a:moveTo>
                <a:lnTo>
                  <a:pt x="130" y="222"/>
                </a:lnTo>
                <a:lnTo>
                  <a:pt x="130" y="90"/>
                </a:lnTo>
                <a:lnTo>
                  <a:pt x="96" y="90"/>
                </a:lnTo>
                <a:lnTo>
                  <a:pt x="96" y="222"/>
                </a:lnTo>
                <a:close/>
                <a:moveTo>
                  <a:pt x="47" y="222"/>
                </a:moveTo>
                <a:lnTo>
                  <a:pt x="80" y="222"/>
                </a:lnTo>
                <a:lnTo>
                  <a:pt x="80" y="0"/>
                </a:lnTo>
                <a:lnTo>
                  <a:pt x="47" y="0"/>
                </a:lnTo>
                <a:lnTo>
                  <a:pt x="47" y="222"/>
                </a:lnTo>
                <a:close/>
                <a:moveTo>
                  <a:pt x="0" y="222"/>
                </a:moveTo>
                <a:lnTo>
                  <a:pt x="33" y="222"/>
                </a:lnTo>
                <a:lnTo>
                  <a:pt x="33" y="139"/>
                </a:lnTo>
                <a:lnTo>
                  <a:pt x="0" y="139"/>
                </a:lnTo>
                <a:lnTo>
                  <a:pt x="0" y="222"/>
                </a:lnTo>
                <a:close/>
              </a:path>
            </a:pathLst>
          </a:custGeom>
          <a:solidFill>
            <a:schemeClr val="bg1">
              <a:lumMod val="95000"/>
            </a:schemeClr>
          </a:solidFill>
          <a:ln>
            <a:noFill/>
          </a:ln>
          <a:extLst/>
        </p:spPr>
        <p:txBody>
          <a:bodyPr vert="horz" wrap="square" lIns="121920" tIns="60960" rIns="121920" bIns="60960" numCol="1" anchor="t" anchorCtr="0" compatLnSpc="1">
            <a:prstTxWarp prst="textNoShape">
              <a:avLst/>
            </a:prstTxWarp>
          </a:bodyPr>
          <a:lstStyle/>
          <a:p>
            <a:endParaRPr lang="zh-CN" altLang="en-US" sz="2489"/>
          </a:p>
        </p:txBody>
      </p:sp>
      <p:sp>
        <p:nvSpPr>
          <p:cNvPr id="22" name="矩形 21">
            <a:extLst>
              <a:ext uri="{FF2B5EF4-FFF2-40B4-BE49-F238E27FC236}">
                <a16:creationId xmlns="" xmlns:a16="http://schemas.microsoft.com/office/drawing/2014/main" id="{196FC0EE-A345-DD4B-9D24-9BC3A639AB18}"/>
              </a:ext>
            </a:extLst>
          </p:cNvPr>
          <p:cNvSpPr>
            <a:spLocks noChangeArrowheads="1"/>
          </p:cNvSpPr>
          <p:nvPr/>
        </p:nvSpPr>
        <p:spPr bwMode="auto">
          <a:xfrm>
            <a:off x="8071047" y="2379875"/>
            <a:ext cx="2984820" cy="570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p>
            <a:pPr>
              <a:lnSpc>
                <a:spcPct val="120000"/>
              </a:lnSpc>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在此录入上述图表的描述说明，在此录入上述图表的描述说明。</a:t>
            </a:r>
            <a:endPar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sp>
        <p:nvSpPr>
          <p:cNvPr id="23" name="矩形 22">
            <a:extLst>
              <a:ext uri="{FF2B5EF4-FFF2-40B4-BE49-F238E27FC236}">
                <a16:creationId xmlns="" xmlns:a16="http://schemas.microsoft.com/office/drawing/2014/main" id="{819376E9-8444-9A46-8DA1-12CE309506CE}"/>
              </a:ext>
            </a:extLst>
          </p:cNvPr>
          <p:cNvSpPr>
            <a:spLocks noChangeArrowheads="1"/>
          </p:cNvSpPr>
          <p:nvPr/>
        </p:nvSpPr>
        <p:spPr bwMode="auto">
          <a:xfrm>
            <a:off x="7567269" y="3036638"/>
            <a:ext cx="2984820" cy="570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p>
            <a:pPr>
              <a:lnSpc>
                <a:spcPct val="120000"/>
              </a:lnSpc>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在此录入上述图表的描述说明，在此录入上述图表的描述说明。</a:t>
            </a:r>
            <a:endPar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sp>
        <p:nvSpPr>
          <p:cNvPr id="24" name="矩形 23">
            <a:extLst>
              <a:ext uri="{FF2B5EF4-FFF2-40B4-BE49-F238E27FC236}">
                <a16:creationId xmlns="" xmlns:a16="http://schemas.microsoft.com/office/drawing/2014/main" id="{01EB89CC-8D44-2B4D-8D96-82BFDAA99757}"/>
              </a:ext>
            </a:extLst>
          </p:cNvPr>
          <p:cNvSpPr>
            <a:spLocks noChangeArrowheads="1"/>
          </p:cNvSpPr>
          <p:nvPr/>
        </p:nvSpPr>
        <p:spPr bwMode="auto">
          <a:xfrm>
            <a:off x="7063491" y="3693402"/>
            <a:ext cx="2984820" cy="570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p>
            <a:pPr>
              <a:lnSpc>
                <a:spcPct val="120000"/>
              </a:lnSpc>
            </a:pPr>
            <a:r>
              <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sym typeface="微软雅黑" pitchFamily="34" charset="-122"/>
              </a:rPr>
              <a:t>在此录入上述图表的描述说明，在此录入上述图表的描述说明。</a:t>
            </a:r>
            <a:endParaRPr lang="zh-CN" altLang="en-US" sz="1400" dirty="0">
              <a:solidFill>
                <a:schemeClr val="tx1">
                  <a:lumMod val="75000"/>
                  <a:lumOff val="25000"/>
                </a:schemeClr>
              </a:solidFill>
              <a:latin typeface="Source Han Sans CN" panose="020B0500000000000000" pitchFamily="34" charset="-128"/>
              <a:ea typeface="Source Han Sans CN" panose="020B0500000000000000" pitchFamily="34" charset="-128"/>
            </a:endParaRPr>
          </a:p>
        </p:txBody>
      </p:sp>
      <p:grpSp>
        <p:nvGrpSpPr>
          <p:cNvPr id="25" name="组合 24">
            <a:extLst>
              <a:ext uri="{FF2B5EF4-FFF2-40B4-BE49-F238E27FC236}">
                <a16:creationId xmlns="" xmlns:a16="http://schemas.microsoft.com/office/drawing/2014/main" id="{61484D5C-F147-2E4B-9BD9-561AB7A9E530}"/>
              </a:ext>
            </a:extLst>
          </p:cNvPr>
          <p:cNvGrpSpPr/>
          <p:nvPr/>
        </p:nvGrpSpPr>
        <p:grpSpPr>
          <a:xfrm>
            <a:off x="336470" y="658660"/>
            <a:ext cx="5843019" cy="4869183"/>
            <a:chOff x="178626" y="749299"/>
            <a:chExt cx="5843019" cy="4869183"/>
          </a:xfrm>
        </p:grpSpPr>
        <p:sp>
          <p:nvSpPr>
            <p:cNvPr id="26" name="矩形 25">
              <a:extLst>
                <a:ext uri="{FF2B5EF4-FFF2-40B4-BE49-F238E27FC236}">
                  <a16:creationId xmlns="" xmlns:a16="http://schemas.microsoft.com/office/drawing/2014/main" id="{56135266-DFD6-9643-ADD1-5152875FC63F}"/>
                </a:ext>
              </a:extLst>
            </p:cNvPr>
            <p:cNvSpPr/>
            <p:nvPr/>
          </p:nvSpPr>
          <p:spPr>
            <a:xfrm>
              <a:off x="1188251" y="1709487"/>
              <a:ext cx="3811054" cy="2518412"/>
            </a:xfrm>
            <a:prstGeom prst="rect">
              <a:avLst/>
            </a:prstGeom>
            <a:blipFill>
              <a:blip r:embed="rId3" cstate="screen">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27" name="图片 26">
              <a:extLst>
                <a:ext uri="{FF2B5EF4-FFF2-40B4-BE49-F238E27FC236}">
                  <a16:creationId xmlns="" xmlns:a16="http://schemas.microsoft.com/office/drawing/2014/main" id="{6B0262CB-56C9-F048-80CE-98F589EE283C}"/>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78626" y="749299"/>
              <a:ext cx="5843019" cy="4869183"/>
            </a:xfrm>
            <a:prstGeom prst="rect">
              <a:avLst/>
            </a:prstGeom>
          </p:spPr>
        </p:pic>
      </p:grpSp>
      <p:pic>
        <p:nvPicPr>
          <p:cNvPr id="28" name="图片 2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22910" y="27557"/>
            <a:ext cx="1448506" cy="1417850"/>
          </a:xfrm>
          <a:prstGeom prst="rect">
            <a:avLst/>
          </a:prstGeom>
        </p:spPr>
      </p:pic>
    </p:spTree>
    <p:extLst>
      <p:ext uri="{BB962C8B-B14F-4D97-AF65-F5344CB8AC3E}">
        <p14:creationId xmlns:p14="http://schemas.microsoft.com/office/powerpoint/2010/main" val="1636300482"/>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dissolve">
                                      <p:cBhvr>
                                        <p:cTn id="10" dur="500"/>
                                        <p:tgtEl>
                                          <p:spTgt spid="4"/>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dissolve">
                                      <p:cBhvr>
                                        <p:cTn id="13" dur="500"/>
                                        <p:tgtEl>
                                          <p:spTgt spid="5"/>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dissolve">
                                      <p:cBhvr>
                                        <p:cTn id="16" dur="500"/>
                                        <p:tgtEl>
                                          <p:spTgt spid="6"/>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dissolve">
                                      <p:cBhvr>
                                        <p:cTn id="19" dur="500"/>
                                        <p:tgtEl>
                                          <p:spTgt spid="7"/>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dissolve">
                                      <p:cBhvr>
                                        <p:cTn id="25" dur="500"/>
                                        <p:tgtEl>
                                          <p:spTgt spid="9"/>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dissolve">
                                      <p:cBhvr>
                                        <p:cTn id="28" dur="500"/>
                                        <p:tgtEl>
                                          <p:spTgt spid="10"/>
                                        </p:tgtEl>
                                      </p:cBhvr>
                                    </p:animEffect>
                                  </p:childTnLst>
                                </p:cTn>
                              </p:par>
                              <p:par>
                                <p:cTn id="29" presetID="9" presetClass="entr" presetSubtype="0" fill="hold"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dissolve">
                                      <p:cBhvr>
                                        <p:cTn id="31" dur="500"/>
                                        <p:tgtEl>
                                          <p:spTgt spid="11"/>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dissolve">
                                      <p:cBhvr>
                                        <p:cTn id="34" dur="500"/>
                                        <p:tgtEl>
                                          <p:spTgt spid="12"/>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dissolve">
                                      <p:cBhvr>
                                        <p:cTn id="37" dur="500"/>
                                        <p:tgtEl>
                                          <p:spTgt spid="13"/>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dissolve">
                                      <p:cBhvr>
                                        <p:cTn id="40" dur="500"/>
                                        <p:tgtEl>
                                          <p:spTgt spid="14"/>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dissolve">
                                      <p:cBhvr>
                                        <p:cTn id="43" dur="500"/>
                                        <p:tgtEl>
                                          <p:spTgt spid="15"/>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16"/>
                                        </p:tgtEl>
                                        <p:attrNameLst>
                                          <p:attrName>style.visibility</p:attrName>
                                        </p:attrNameLst>
                                      </p:cBhvr>
                                      <p:to>
                                        <p:strVal val="visible"/>
                                      </p:to>
                                    </p:set>
                                    <p:animEffect transition="in" filter="dissolve">
                                      <p:cBhvr>
                                        <p:cTn id="46" dur="500"/>
                                        <p:tgtEl>
                                          <p:spTgt spid="16"/>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17"/>
                                        </p:tgtEl>
                                        <p:attrNameLst>
                                          <p:attrName>style.visibility</p:attrName>
                                        </p:attrNameLst>
                                      </p:cBhvr>
                                      <p:to>
                                        <p:strVal val="visible"/>
                                      </p:to>
                                    </p:set>
                                    <p:animEffect transition="in" filter="dissolve">
                                      <p:cBhvr>
                                        <p:cTn id="49" dur="500"/>
                                        <p:tgtEl>
                                          <p:spTgt spid="17"/>
                                        </p:tgtEl>
                                      </p:cBhvr>
                                    </p:animEffect>
                                  </p:childTnLst>
                                </p:cTn>
                              </p:par>
                              <p:par>
                                <p:cTn id="50" presetID="9" presetClass="entr" presetSubtype="0" fill="hold" grpId="0" nodeType="with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dissolve">
                                      <p:cBhvr>
                                        <p:cTn id="52" dur="500"/>
                                        <p:tgtEl>
                                          <p:spTgt spid="18"/>
                                        </p:tgtEl>
                                      </p:cBhvr>
                                    </p:animEffect>
                                  </p:childTnLst>
                                </p:cTn>
                              </p:par>
                              <p:par>
                                <p:cTn id="53" presetID="9" presetClass="entr" presetSubtype="0" fill="hold" grpId="0" nodeType="withEffect">
                                  <p:stCondLst>
                                    <p:cond delay="0"/>
                                  </p:stCondLst>
                                  <p:childTnLst>
                                    <p:set>
                                      <p:cBhvr>
                                        <p:cTn id="54" dur="1" fill="hold">
                                          <p:stCondLst>
                                            <p:cond delay="0"/>
                                          </p:stCondLst>
                                        </p:cTn>
                                        <p:tgtEl>
                                          <p:spTgt spid="19"/>
                                        </p:tgtEl>
                                        <p:attrNameLst>
                                          <p:attrName>style.visibility</p:attrName>
                                        </p:attrNameLst>
                                      </p:cBhvr>
                                      <p:to>
                                        <p:strVal val="visible"/>
                                      </p:to>
                                    </p:set>
                                    <p:animEffect transition="in" filter="dissolve">
                                      <p:cBhvr>
                                        <p:cTn id="55" dur="500"/>
                                        <p:tgtEl>
                                          <p:spTgt spid="19"/>
                                        </p:tgtEl>
                                      </p:cBhvr>
                                    </p:animEffect>
                                  </p:childTnLst>
                                </p:cTn>
                              </p:par>
                              <p:par>
                                <p:cTn id="56" presetID="9" presetClass="entr" presetSubtype="0" fill="hold" grpId="0" nodeType="withEffect">
                                  <p:stCondLst>
                                    <p:cond delay="0"/>
                                  </p:stCondLst>
                                  <p:childTnLst>
                                    <p:set>
                                      <p:cBhvr>
                                        <p:cTn id="57" dur="1" fill="hold">
                                          <p:stCondLst>
                                            <p:cond delay="0"/>
                                          </p:stCondLst>
                                        </p:cTn>
                                        <p:tgtEl>
                                          <p:spTgt spid="20"/>
                                        </p:tgtEl>
                                        <p:attrNameLst>
                                          <p:attrName>style.visibility</p:attrName>
                                        </p:attrNameLst>
                                      </p:cBhvr>
                                      <p:to>
                                        <p:strVal val="visible"/>
                                      </p:to>
                                    </p:set>
                                    <p:animEffect transition="in" filter="dissolve">
                                      <p:cBhvr>
                                        <p:cTn id="58" dur="500"/>
                                        <p:tgtEl>
                                          <p:spTgt spid="20"/>
                                        </p:tgtEl>
                                      </p:cBhvr>
                                    </p:animEffect>
                                  </p:childTnLst>
                                </p:cTn>
                              </p:par>
                              <p:par>
                                <p:cTn id="59" presetID="9" presetClass="entr" presetSubtype="0" fill="hold" grpId="0" nodeType="withEffect">
                                  <p:stCondLst>
                                    <p:cond delay="0"/>
                                  </p:stCondLst>
                                  <p:childTnLst>
                                    <p:set>
                                      <p:cBhvr>
                                        <p:cTn id="60" dur="1" fill="hold">
                                          <p:stCondLst>
                                            <p:cond delay="0"/>
                                          </p:stCondLst>
                                        </p:cTn>
                                        <p:tgtEl>
                                          <p:spTgt spid="21"/>
                                        </p:tgtEl>
                                        <p:attrNameLst>
                                          <p:attrName>style.visibility</p:attrName>
                                        </p:attrNameLst>
                                      </p:cBhvr>
                                      <p:to>
                                        <p:strVal val="visible"/>
                                      </p:to>
                                    </p:set>
                                    <p:animEffect transition="in" filter="dissolve">
                                      <p:cBhvr>
                                        <p:cTn id="61" dur="500"/>
                                        <p:tgtEl>
                                          <p:spTgt spid="21"/>
                                        </p:tgtEl>
                                      </p:cBhvr>
                                    </p:animEffect>
                                  </p:childTnLst>
                                </p:cTn>
                              </p:par>
                              <p:par>
                                <p:cTn id="62" presetID="9" presetClass="entr" presetSubtype="0" fill="hold" grpId="0" nodeType="withEffect">
                                  <p:stCondLst>
                                    <p:cond delay="0"/>
                                  </p:stCondLst>
                                  <p:childTnLst>
                                    <p:set>
                                      <p:cBhvr>
                                        <p:cTn id="63" dur="1" fill="hold">
                                          <p:stCondLst>
                                            <p:cond delay="0"/>
                                          </p:stCondLst>
                                        </p:cTn>
                                        <p:tgtEl>
                                          <p:spTgt spid="22"/>
                                        </p:tgtEl>
                                        <p:attrNameLst>
                                          <p:attrName>style.visibility</p:attrName>
                                        </p:attrNameLst>
                                      </p:cBhvr>
                                      <p:to>
                                        <p:strVal val="visible"/>
                                      </p:to>
                                    </p:set>
                                    <p:animEffect transition="in" filter="dissolve">
                                      <p:cBhvr>
                                        <p:cTn id="64" dur="500"/>
                                        <p:tgtEl>
                                          <p:spTgt spid="22"/>
                                        </p:tgtEl>
                                      </p:cBhvr>
                                    </p:animEffect>
                                  </p:childTnLst>
                                </p:cTn>
                              </p:par>
                              <p:par>
                                <p:cTn id="65" presetID="9" presetClass="entr" presetSubtype="0" fill="hold" grpId="0" nodeType="withEffect">
                                  <p:stCondLst>
                                    <p:cond delay="0"/>
                                  </p:stCondLst>
                                  <p:childTnLst>
                                    <p:set>
                                      <p:cBhvr>
                                        <p:cTn id="66" dur="1" fill="hold">
                                          <p:stCondLst>
                                            <p:cond delay="0"/>
                                          </p:stCondLst>
                                        </p:cTn>
                                        <p:tgtEl>
                                          <p:spTgt spid="23"/>
                                        </p:tgtEl>
                                        <p:attrNameLst>
                                          <p:attrName>style.visibility</p:attrName>
                                        </p:attrNameLst>
                                      </p:cBhvr>
                                      <p:to>
                                        <p:strVal val="visible"/>
                                      </p:to>
                                    </p:set>
                                    <p:animEffect transition="in" filter="dissolve">
                                      <p:cBhvr>
                                        <p:cTn id="67" dur="500"/>
                                        <p:tgtEl>
                                          <p:spTgt spid="23"/>
                                        </p:tgtEl>
                                      </p:cBhvr>
                                    </p:animEffect>
                                  </p:childTnLst>
                                </p:cTn>
                              </p:par>
                              <p:par>
                                <p:cTn id="68" presetID="9" presetClass="entr" presetSubtype="0" fill="hold" grpId="0" nodeType="withEffect">
                                  <p:stCondLst>
                                    <p:cond delay="0"/>
                                  </p:stCondLst>
                                  <p:childTnLst>
                                    <p:set>
                                      <p:cBhvr>
                                        <p:cTn id="69" dur="1" fill="hold">
                                          <p:stCondLst>
                                            <p:cond delay="0"/>
                                          </p:stCondLst>
                                        </p:cTn>
                                        <p:tgtEl>
                                          <p:spTgt spid="24"/>
                                        </p:tgtEl>
                                        <p:attrNameLst>
                                          <p:attrName>style.visibility</p:attrName>
                                        </p:attrNameLst>
                                      </p:cBhvr>
                                      <p:to>
                                        <p:strVal val="visible"/>
                                      </p:to>
                                    </p:set>
                                    <p:animEffect transition="in" filter="dissolve">
                                      <p:cBhvr>
                                        <p:cTn id="70"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animBg="1"/>
      <p:bldP spid="6" grpId="0"/>
      <p:bldP spid="7" grpId="0" animBg="1"/>
      <p:bldP spid="8" grpId="0"/>
      <p:bldP spid="9" grpId="0" animBg="1"/>
      <p:bldP spid="10" grpId="0"/>
      <p:bldP spid="12" grpId="0"/>
      <p:bldP spid="13" grpId="0"/>
      <p:bldP spid="14" grpId="0" animBg="1"/>
      <p:bldP spid="15" grpId="0" animBg="1"/>
      <p:bldP spid="16" grpId="0" animBg="1"/>
      <p:bldP spid="17" grpId="0" animBg="1"/>
      <p:bldP spid="18" grpId="0" animBg="1"/>
      <p:bldP spid="19" grpId="0" animBg="1"/>
      <p:bldP spid="20" grpId="0" animBg="1"/>
      <p:bldP spid="21" grpId="0" animBg="1"/>
      <p:bldP spid="22" grpId="0"/>
      <p:bldP spid="23" grpId="0"/>
      <p:bldP spid="2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组合 42">
            <a:extLst>
              <a:ext uri="{FF2B5EF4-FFF2-40B4-BE49-F238E27FC236}">
                <a16:creationId xmlns="" xmlns:a16="http://schemas.microsoft.com/office/drawing/2014/main" id="{4A863809-473A-5B4B-BE4F-6972324BF954}"/>
              </a:ext>
            </a:extLst>
          </p:cNvPr>
          <p:cNvGrpSpPr/>
          <p:nvPr/>
        </p:nvGrpSpPr>
        <p:grpSpPr>
          <a:xfrm>
            <a:off x="-1627204" y="-231280"/>
            <a:ext cx="6682186" cy="7148617"/>
            <a:chOff x="-1627204" y="-231280"/>
            <a:chExt cx="6682186" cy="7148617"/>
          </a:xfrm>
          <a:blipFill dpi="0" rotWithShape="1">
            <a:blip r:embed="rId3">
              <a:extLst>
                <a:ext uri="{28A0092B-C50C-407E-A947-70E740481C1C}">
                  <a14:useLocalDpi xmlns:a14="http://schemas.microsoft.com/office/drawing/2010/main" val="0"/>
                </a:ext>
              </a:extLst>
            </a:blip>
            <a:srcRect/>
            <a:stretch>
              <a:fillRect/>
            </a:stretch>
          </a:blipFill>
        </p:grpSpPr>
        <p:sp>
          <p:nvSpPr>
            <p:cNvPr id="26" name="矩形 25">
              <a:extLst>
                <a:ext uri="{FF2B5EF4-FFF2-40B4-BE49-F238E27FC236}">
                  <a16:creationId xmlns="" xmlns:a16="http://schemas.microsoft.com/office/drawing/2014/main" id="{5DD0F80A-44E0-AB4D-AC41-8DA4709C6B7F}"/>
                </a:ext>
              </a:extLst>
            </p:cNvPr>
            <p:cNvSpPr/>
            <p:nvPr/>
          </p:nvSpPr>
          <p:spPr>
            <a:xfrm rot="19800000" flipH="1">
              <a:off x="-1627204" y="59337"/>
              <a:ext cx="4293254"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圆角矩形 26">
              <a:extLst>
                <a:ext uri="{FF2B5EF4-FFF2-40B4-BE49-F238E27FC236}">
                  <a16:creationId xmlns="" xmlns:a16="http://schemas.microsoft.com/office/drawing/2014/main" id="{490B8EAE-D53D-5745-BC73-CC355F1A0BA4}"/>
                </a:ext>
              </a:extLst>
            </p:cNvPr>
            <p:cNvSpPr/>
            <p:nvPr/>
          </p:nvSpPr>
          <p:spPr>
            <a:xfrm rot="19800000" flipH="1">
              <a:off x="-1056972" y="-231280"/>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圆角矩形 27">
              <a:extLst>
                <a:ext uri="{FF2B5EF4-FFF2-40B4-BE49-F238E27FC236}">
                  <a16:creationId xmlns="" xmlns:a16="http://schemas.microsoft.com/office/drawing/2014/main" id="{6A1B3FB1-0CAB-754B-9F27-82A4F685E2DF}"/>
                </a:ext>
              </a:extLst>
            </p:cNvPr>
            <p:cNvSpPr/>
            <p:nvPr/>
          </p:nvSpPr>
          <p:spPr>
            <a:xfrm rot="19800000" flipH="1">
              <a:off x="-407874" y="491159"/>
              <a:ext cx="1922936"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圆角矩形 28">
              <a:extLst>
                <a:ext uri="{FF2B5EF4-FFF2-40B4-BE49-F238E27FC236}">
                  <a16:creationId xmlns="" xmlns:a16="http://schemas.microsoft.com/office/drawing/2014/main" id="{600CCEB6-9F5D-2A4C-8197-ACAB08BE6669}"/>
                </a:ext>
              </a:extLst>
            </p:cNvPr>
            <p:cNvSpPr/>
            <p:nvPr/>
          </p:nvSpPr>
          <p:spPr>
            <a:xfrm rot="19800000" flipH="1">
              <a:off x="495799" y="812780"/>
              <a:ext cx="1651894"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圆角矩形 29">
              <a:extLst>
                <a:ext uri="{FF2B5EF4-FFF2-40B4-BE49-F238E27FC236}">
                  <a16:creationId xmlns="" xmlns:a16="http://schemas.microsoft.com/office/drawing/2014/main" id="{26D7F7FA-F2A8-6E48-873B-AFFD57C78A32}"/>
                </a:ext>
              </a:extLst>
            </p:cNvPr>
            <p:cNvSpPr/>
            <p:nvPr/>
          </p:nvSpPr>
          <p:spPr>
            <a:xfrm rot="19800000" flipH="1">
              <a:off x="619897" y="1247297"/>
              <a:ext cx="2548920"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圆角矩形 30">
              <a:extLst>
                <a:ext uri="{FF2B5EF4-FFF2-40B4-BE49-F238E27FC236}">
                  <a16:creationId xmlns="" xmlns:a16="http://schemas.microsoft.com/office/drawing/2014/main" id="{16C9C3BC-1606-CE4C-93DF-5BCCE9196852}"/>
                </a:ext>
              </a:extLst>
            </p:cNvPr>
            <p:cNvSpPr/>
            <p:nvPr/>
          </p:nvSpPr>
          <p:spPr>
            <a:xfrm rot="19800000" flipH="1">
              <a:off x="481927" y="2187739"/>
              <a:ext cx="2217506"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圆角矩形 31">
              <a:extLst>
                <a:ext uri="{FF2B5EF4-FFF2-40B4-BE49-F238E27FC236}">
                  <a16:creationId xmlns="" xmlns:a16="http://schemas.microsoft.com/office/drawing/2014/main" id="{2B42A25F-4025-444D-9CA8-2E6907992DD9}"/>
                </a:ext>
              </a:extLst>
            </p:cNvPr>
            <p:cNvSpPr/>
            <p:nvPr/>
          </p:nvSpPr>
          <p:spPr>
            <a:xfrm rot="19800000" flipH="1">
              <a:off x="476902" y="2689571"/>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圆角矩形 32">
              <a:extLst>
                <a:ext uri="{FF2B5EF4-FFF2-40B4-BE49-F238E27FC236}">
                  <a16:creationId xmlns="" xmlns:a16="http://schemas.microsoft.com/office/drawing/2014/main" id="{A73263E7-2CE2-5B46-8705-4EEFEE1DA60E}"/>
                </a:ext>
              </a:extLst>
            </p:cNvPr>
            <p:cNvSpPr/>
            <p:nvPr/>
          </p:nvSpPr>
          <p:spPr>
            <a:xfrm rot="19800000" flipH="1">
              <a:off x="2244130" y="3032179"/>
              <a:ext cx="922939"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圆角矩形 33">
              <a:extLst>
                <a:ext uri="{FF2B5EF4-FFF2-40B4-BE49-F238E27FC236}">
                  <a16:creationId xmlns="" xmlns:a16="http://schemas.microsoft.com/office/drawing/2014/main" id="{D175170D-F859-F140-99EB-D47C984FED51}"/>
                </a:ext>
              </a:extLst>
            </p:cNvPr>
            <p:cNvSpPr/>
            <p:nvPr/>
          </p:nvSpPr>
          <p:spPr>
            <a:xfrm rot="19800000" flipH="1">
              <a:off x="1743383" y="3773189"/>
              <a:ext cx="204772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圆角矩形 34">
              <a:extLst>
                <a:ext uri="{FF2B5EF4-FFF2-40B4-BE49-F238E27FC236}">
                  <a16:creationId xmlns="" xmlns:a16="http://schemas.microsoft.com/office/drawing/2014/main" id="{08AE907A-CC52-8B4D-9E06-94063C6C60A1}"/>
                </a:ext>
              </a:extLst>
            </p:cNvPr>
            <p:cNvSpPr/>
            <p:nvPr/>
          </p:nvSpPr>
          <p:spPr>
            <a:xfrm rot="19800000" flipH="1">
              <a:off x="2651981" y="3899697"/>
              <a:ext cx="2403001"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圆角矩形 35">
              <a:extLst>
                <a:ext uri="{FF2B5EF4-FFF2-40B4-BE49-F238E27FC236}">
                  <a16:creationId xmlns="" xmlns:a16="http://schemas.microsoft.com/office/drawing/2014/main" id="{52E92B76-DF78-9843-8A3D-013522253603}"/>
                </a:ext>
              </a:extLst>
            </p:cNvPr>
            <p:cNvSpPr/>
            <p:nvPr/>
          </p:nvSpPr>
          <p:spPr>
            <a:xfrm rot="19800000" flipH="1">
              <a:off x="1904076" y="4883979"/>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圆角矩形 36">
              <a:extLst>
                <a:ext uri="{FF2B5EF4-FFF2-40B4-BE49-F238E27FC236}">
                  <a16:creationId xmlns="" xmlns:a16="http://schemas.microsoft.com/office/drawing/2014/main" id="{6FFD0E71-54E8-CE49-A37D-92DEFF78A7DD}"/>
                </a:ext>
              </a:extLst>
            </p:cNvPr>
            <p:cNvSpPr/>
            <p:nvPr/>
          </p:nvSpPr>
          <p:spPr>
            <a:xfrm rot="19800000" flipH="1">
              <a:off x="1346030" y="5959936"/>
              <a:ext cx="3073302" cy="33130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4" name="圆角矩形 3">
            <a:extLst>
              <a:ext uri="{FF2B5EF4-FFF2-40B4-BE49-F238E27FC236}">
                <a16:creationId xmlns="" xmlns:a16="http://schemas.microsoft.com/office/drawing/2014/main" id="{BFB235F5-E778-6140-AF01-02F6D3FCC43C}"/>
              </a:ext>
            </a:extLst>
          </p:cNvPr>
          <p:cNvSpPr/>
          <p:nvPr/>
        </p:nvSpPr>
        <p:spPr>
          <a:xfrm rot="19800000" flipH="1">
            <a:off x="-352516" y="-1020555"/>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圆角矩形 4">
            <a:extLst>
              <a:ext uri="{FF2B5EF4-FFF2-40B4-BE49-F238E27FC236}">
                <a16:creationId xmlns="" xmlns:a16="http://schemas.microsoft.com/office/drawing/2014/main" id="{94169A2F-287C-CB4D-B9B6-261A217F6D82}"/>
              </a:ext>
            </a:extLst>
          </p:cNvPr>
          <p:cNvSpPr/>
          <p:nvPr/>
        </p:nvSpPr>
        <p:spPr>
          <a:xfrm rot="19800000" flipH="1">
            <a:off x="529671" y="-764772"/>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圆角矩形 5">
            <a:extLst>
              <a:ext uri="{FF2B5EF4-FFF2-40B4-BE49-F238E27FC236}">
                <a16:creationId xmlns="" xmlns:a16="http://schemas.microsoft.com/office/drawing/2014/main" id="{B0046F7A-277C-2B4D-818B-290F3BFE4881}"/>
              </a:ext>
            </a:extLst>
          </p:cNvPr>
          <p:cNvSpPr/>
          <p:nvPr/>
        </p:nvSpPr>
        <p:spPr>
          <a:xfrm rot="19800000" flipH="1">
            <a:off x="455631" y="43090"/>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圆角矩形 6">
            <a:extLst>
              <a:ext uri="{FF2B5EF4-FFF2-40B4-BE49-F238E27FC236}">
                <a16:creationId xmlns="" xmlns:a16="http://schemas.microsoft.com/office/drawing/2014/main" id="{59859852-805F-9F45-87EE-42A0E2875084}"/>
              </a:ext>
            </a:extLst>
          </p:cNvPr>
          <p:cNvSpPr/>
          <p:nvPr/>
        </p:nvSpPr>
        <p:spPr>
          <a:xfrm rot="19800000" flipH="1">
            <a:off x="1299478" y="321008"/>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圆角矩形 7">
            <a:extLst>
              <a:ext uri="{FF2B5EF4-FFF2-40B4-BE49-F238E27FC236}">
                <a16:creationId xmlns="" xmlns:a16="http://schemas.microsoft.com/office/drawing/2014/main" id="{5EF2599B-AAE1-D64D-8236-789C70CD003B}"/>
              </a:ext>
            </a:extLst>
          </p:cNvPr>
          <p:cNvSpPr/>
          <p:nvPr/>
        </p:nvSpPr>
        <p:spPr>
          <a:xfrm rot="19800000" flipH="1">
            <a:off x="968559" y="1267610"/>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圆角矩形 8">
            <a:extLst>
              <a:ext uri="{FF2B5EF4-FFF2-40B4-BE49-F238E27FC236}">
                <a16:creationId xmlns="" xmlns:a16="http://schemas.microsoft.com/office/drawing/2014/main" id="{C1578ADC-00FE-8046-B64E-7C641EDDC2A1}"/>
              </a:ext>
            </a:extLst>
          </p:cNvPr>
          <p:cNvSpPr/>
          <p:nvPr/>
        </p:nvSpPr>
        <p:spPr>
          <a:xfrm rot="19800000" flipH="1">
            <a:off x="1831318" y="1540353"/>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圆角矩形 9">
            <a:extLst>
              <a:ext uri="{FF2B5EF4-FFF2-40B4-BE49-F238E27FC236}">
                <a16:creationId xmlns="" xmlns:a16="http://schemas.microsoft.com/office/drawing/2014/main" id="{2D879CDE-EF04-804E-BED6-10DC43CBC1C1}"/>
              </a:ext>
            </a:extLst>
          </p:cNvPr>
          <p:cNvSpPr/>
          <p:nvPr/>
        </p:nvSpPr>
        <p:spPr>
          <a:xfrm rot="19800000" flipH="1">
            <a:off x="2304749" y="2009178"/>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圆角矩形 10">
            <a:extLst>
              <a:ext uri="{FF2B5EF4-FFF2-40B4-BE49-F238E27FC236}">
                <a16:creationId xmlns="" xmlns:a16="http://schemas.microsoft.com/office/drawing/2014/main" id="{E7FB852B-0F0E-DE46-A46A-38DBDCA1DA54}"/>
              </a:ext>
            </a:extLst>
          </p:cNvPr>
          <p:cNvSpPr/>
          <p:nvPr/>
        </p:nvSpPr>
        <p:spPr>
          <a:xfrm rot="19800000" flipH="1">
            <a:off x="2098900" y="2889314"/>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圆角矩形 11">
            <a:extLst>
              <a:ext uri="{FF2B5EF4-FFF2-40B4-BE49-F238E27FC236}">
                <a16:creationId xmlns="" xmlns:a16="http://schemas.microsoft.com/office/drawing/2014/main" id="{031F04AE-F010-0147-A0E4-CD06B4D3546D}"/>
              </a:ext>
            </a:extLst>
          </p:cNvPr>
          <p:cNvSpPr/>
          <p:nvPr/>
        </p:nvSpPr>
        <p:spPr>
          <a:xfrm rot="19800000" flipH="1">
            <a:off x="2578713" y="3369766"/>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圆角矩形 12">
            <a:extLst>
              <a:ext uri="{FF2B5EF4-FFF2-40B4-BE49-F238E27FC236}">
                <a16:creationId xmlns="" xmlns:a16="http://schemas.microsoft.com/office/drawing/2014/main" id="{E76CE298-BC47-8B44-9D8F-FE6D1E09EE08}"/>
              </a:ext>
            </a:extLst>
          </p:cNvPr>
          <p:cNvSpPr/>
          <p:nvPr/>
        </p:nvSpPr>
        <p:spPr>
          <a:xfrm rot="19800000" flipH="1">
            <a:off x="2817122" y="3974284"/>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圆角矩形 13">
            <a:extLst>
              <a:ext uri="{FF2B5EF4-FFF2-40B4-BE49-F238E27FC236}">
                <a16:creationId xmlns="" xmlns:a16="http://schemas.microsoft.com/office/drawing/2014/main" id="{ADF13728-9B2E-5143-A49F-AA79EFA8E9C6}"/>
              </a:ext>
            </a:extLst>
          </p:cNvPr>
          <p:cNvSpPr/>
          <p:nvPr/>
        </p:nvSpPr>
        <p:spPr>
          <a:xfrm rot="19800000" flipH="1">
            <a:off x="3428913" y="4378529"/>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圆角矩形 15">
            <a:extLst>
              <a:ext uri="{FF2B5EF4-FFF2-40B4-BE49-F238E27FC236}">
                <a16:creationId xmlns="" xmlns:a16="http://schemas.microsoft.com/office/drawing/2014/main" id="{C8B1EA31-791E-D646-A931-48BCDA6CE26C}"/>
              </a:ext>
            </a:extLst>
          </p:cNvPr>
          <p:cNvSpPr/>
          <p:nvPr/>
        </p:nvSpPr>
        <p:spPr>
          <a:xfrm rot="19800000" flipH="1">
            <a:off x="1624729" y="479820"/>
            <a:ext cx="1246583"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圆角矩形 16">
            <a:extLst>
              <a:ext uri="{FF2B5EF4-FFF2-40B4-BE49-F238E27FC236}">
                <a16:creationId xmlns="" xmlns:a16="http://schemas.microsoft.com/office/drawing/2014/main" id="{0F64A233-AE66-1848-B0DE-3A9C17D59225}"/>
              </a:ext>
            </a:extLst>
          </p:cNvPr>
          <p:cNvSpPr/>
          <p:nvPr/>
        </p:nvSpPr>
        <p:spPr>
          <a:xfrm rot="19800000" flipH="1">
            <a:off x="2193699" y="1144489"/>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圆角矩形 18">
            <a:extLst>
              <a:ext uri="{FF2B5EF4-FFF2-40B4-BE49-F238E27FC236}">
                <a16:creationId xmlns="" xmlns:a16="http://schemas.microsoft.com/office/drawing/2014/main" id="{E7676D63-F4F7-9B43-B35F-8AF2B8D2E2E1}"/>
              </a:ext>
            </a:extLst>
          </p:cNvPr>
          <p:cNvSpPr/>
          <p:nvPr/>
        </p:nvSpPr>
        <p:spPr>
          <a:xfrm rot="19800000" flipH="1">
            <a:off x="1978986" y="1969159"/>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圆角矩形 19">
            <a:extLst>
              <a:ext uri="{FF2B5EF4-FFF2-40B4-BE49-F238E27FC236}">
                <a16:creationId xmlns="" xmlns:a16="http://schemas.microsoft.com/office/drawing/2014/main" id="{C7F9FE5A-815C-D640-BAF5-172590A03CCD}"/>
              </a:ext>
            </a:extLst>
          </p:cNvPr>
          <p:cNvSpPr/>
          <p:nvPr/>
        </p:nvSpPr>
        <p:spPr>
          <a:xfrm rot="19800000" flipH="1">
            <a:off x="2543465" y="2353097"/>
            <a:ext cx="801710"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圆角矩形 20">
            <a:extLst>
              <a:ext uri="{FF2B5EF4-FFF2-40B4-BE49-F238E27FC236}">
                <a16:creationId xmlns="" xmlns:a16="http://schemas.microsoft.com/office/drawing/2014/main" id="{D3DBAEC1-DA40-7643-A7DB-4CF3A3CFD791}"/>
              </a:ext>
            </a:extLst>
          </p:cNvPr>
          <p:cNvSpPr/>
          <p:nvPr/>
        </p:nvSpPr>
        <p:spPr>
          <a:xfrm rot="19800000" flipH="1">
            <a:off x="2454284" y="3234018"/>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圆角矩形 21">
            <a:extLst>
              <a:ext uri="{FF2B5EF4-FFF2-40B4-BE49-F238E27FC236}">
                <a16:creationId xmlns="" xmlns:a16="http://schemas.microsoft.com/office/drawing/2014/main" id="{1BB88ADA-FD63-5344-A105-D95037EEEA58}"/>
              </a:ext>
            </a:extLst>
          </p:cNvPr>
          <p:cNvSpPr/>
          <p:nvPr/>
        </p:nvSpPr>
        <p:spPr>
          <a:xfrm rot="19800000" flipH="1">
            <a:off x="3080555" y="3674870"/>
            <a:ext cx="605632"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圆角矩形 23">
            <a:extLst>
              <a:ext uri="{FF2B5EF4-FFF2-40B4-BE49-F238E27FC236}">
                <a16:creationId xmlns="" xmlns:a16="http://schemas.microsoft.com/office/drawing/2014/main" id="{29DCA702-7A46-2A4A-B69D-6655BB22FCE2}"/>
              </a:ext>
            </a:extLst>
          </p:cNvPr>
          <p:cNvSpPr/>
          <p:nvPr/>
        </p:nvSpPr>
        <p:spPr>
          <a:xfrm rot="19800000" flipH="1">
            <a:off x="3989111" y="3822995"/>
            <a:ext cx="747522"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圆角矩形 24">
            <a:extLst>
              <a:ext uri="{FF2B5EF4-FFF2-40B4-BE49-F238E27FC236}">
                <a16:creationId xmlns="" xmlns:a16="http://schemas.microsoft.com/office/drawing/2014/main" id="{ECB5390B-743C-6746-8F81-5A642C8822BF}"/>
              </a:ext>
            </a:extLst>
          </p:cNvPr>
          <p:cNvSpPr/>
          <p:nvPr/>
        </p:nvSpPr>
        <p:spPr>
          <a:xfrm rot="19800000" flipH="1">
            <a:off x="3804993" y="4703369"/>
            <a:ext cx="641291" cy="33130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 name="圆角矩形 37">
            <a:extLst>
              <a:ext uri="{FF2B5EF4-FFF2-40B4-BE49-F238E27FC236}">
                <a16:creationId xmlns="" xmlns:a16="http://schemas.microsoft.com/office/drawing/2014/main" id="{D2D07732-D30E-BF4C-B7AF-BC01DA078EE2}"/>
              </a:ext>
            </a:extLst>
          </p:cNvPr>
          <p:cNvSpPr/>
          <p:nvPr/>
        </p:nvSpPr>
        <p:spPr>
          <a:xfrm rot="19800000" flipH="1">
            <a:off x="-1937702" y="5193336"/>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 name="圆角矩形 38">
            <a:extLst>
              <a:ext uri="{FF2B5EF4-FFF2-40B4-BE49-F238E27FC236}">
                <a16:creationId xmlns="" xmlns:a16="http://schemas.microsoft.com/office/drawing/2014/main" id="{064BE654-51AE-824C-A1EC-86023FCA0C6C}"/>
              </a:ext>
            </a:extLst>
          </p:cNvPr>
          <p:cNvSpPr/>
          <p:nvPr/>
        </p:nvSpPr>
        <p:spPr>
          <a:xfrm rot="19800000" flipH="1">
            <a:off x="-1641861" y="4281551"/>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0" name="圆角矩形 39">
            <a:extLst>
              <a:ext uri="{FF2B5EF4-FFF2-40B4-BE49-F238E27FC236}">
                <a16:creationId xmlns="" xmlns:a16="http://schemas.microsoft.com/office/drawing/2014/main" id="{AF43F72E-856F-E549-936D-6F2DB6907823}"/>
              </a:ext>
            </a:extLst>
          </p:cNvPr>
          <p:cNvSpPr/>
          <p:nvPr/>
        </p:nvSpPr>
        <p:spPr>
          <a:xfrm rot="19800000" flipH="1">
            <a:off x="-2469574" y="3281274"/>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1" name="圆角矩形 40">
            <a:extLst>
              <a:ext uri="{FF2B5EF4-FFF2-40B4-BE49-F238E27FC236}">
                <a16:creationId xmlns="" xmlns:a16="http://schemas.microsoft.com/office/drawing/2014/main" id="{7DAFF864-0C8A-EC4E-8D2F-92A0DA5AC7AB}"/>
              </a:ext>
            </a:extLst>
          </p:cNvPr>
          <p:cNvSpPr/>
          <p:nvPr/>
        </p:nvSpPr>
        <p:spPr>
          <a:xfrm rot="19800000" flipH="1">
            <a:off x="-2087392" y="5978530"/>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2" name="圆角矩形 41">
            <a:extLst>
              <a:ext uri="{FF2B5EF4-FFF2-40B4-BE49-F238E27FC236}">
                <a16:creationId xmlns="" xmlns:a16="http://schemas.microsoft.com/office/drawing/2014/main" id="{898F0F2D-BDAE-5E43-882A-BD8AE80473E2}"/>
              </a:ext>
            </a:extLst>
          </p:cNvPr>
          <p:cNvSpPr/>
          <p:nvPr/>
        </p:nvSpPr>
        <p:spPr>
          <a:xfrm rot="19800000" flipH="1">
            <a:off x="-957974" y="6071668"/>
            <a:ext cx="3073302" cy="3313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 name="圆角矩形 43">
            <a:extLst>
              <a:ext uri="{FF2B5EF4-FFF2-40B4-BE49-F238E27FC236}">
                <a16:creationId xmlns="" xmlns:a16="http://schemas.microsoft.com/office/drawing/2014/main" id="{2A6A6D51-D3AE-6346-A385-0F70872BF57C}"/>
              </a:ext>
            </a:extLst>
          </p:cNvPr>
          <p:cNvSpPr/>
          <p:nvPr/>
        </p:nvSpPr>
        <p:spPr>
          <a:xfrm>
            <a:off x="7641302" y="1798371"/>
            <a:ext cx="1736131" cy="689492"/>
          </a:xfrm>
          <a:prstGeom prst="roundRect">
            <a:avLst>
              <a:gd name="adj" fmla="val 50000"/>
            </a:avLst>
          </a:prstGeom>
          <a:gradFill>
            <a:gsLst>
              <a:gs pos="0">
                <a:srgbClr val="C00000"/>
              </a:gs>
              <a:gs pos="100000">
                <a:srgbClr val="C00000">
                  <a:alpha val="65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 name="文本框 44">
            <a:extLst>
              <a:ext uri="{FF2B5EF4-FFF2-40B4-BE49-F238E27FC236}">
                <a16:creationId xmlns="" xmlns:a16="http://schemas.microsoft.com/office/drawing/2014/main" id="{086CD7A6-5D57-7940-9BFC-0D7F0E3FC0AC}"/>
              </a:ext>
            </a:extLst>
          </p:cNvPr>
          <p:cNvSpPr txBox="1"/>
          <p:nvPr/>
        </p:nvSpPr>
        <p:spPr>
          <a:xfrm>
            <a:off x="7830335" y="1962131"/>
            <a:ext cx="1358064" cy="400110"/>
          </a:xfrm>
          <a:prstGeom prst="rect">
            <a:avLst/>
          </a:prstGeom>
          <a:noFill/>
        </p:spPr>
        <p:txBody>
          <a:bodyPr wrap="none" rtlCol="0">
            <a:spAutoFit/>
          </a:bodyPr>
          <a:lstStyle/>
          <a:p>
            <a:r>
              <a:rPr kumimoji="1" lang="en-US" altLang="zh-CN" sz="2000">
                <a:solidFill>
                  <a:schemeClr val="bg1"/>
                </a:solidFill>
                <a:latin typeface="+mj-lt"/>
              </a:rPr>
              <a:t>PART</a:t>
            </a:r>
            <a:r>
              <a:rPr kumimoji="1" lang="zh-CN" altLang="en-US" sz="2000">
                <a:solidFill>
                  <a:schemeClr val="bg1"/>
                </a:solidFill>
                <a:latin typeface="+mj-lt"/>
              </a:rPr>
              <a:t> </a:t>
            </a:r>
            <a:r>
              <a:rPr kumimoji="1" lang="en-US" altLang="zh-CN" sz="2000">
                <a:solidFill>
                  <a:schemeClr val="bg1"/>
                </a:solidFill>
                <a:latin typeface="+mj-lt"/>
              </a:rPr>
              <a:t>02</a:t>
            </a:r>
            <a:endParaRPr kumimoji="1" lang="zh-CN" altLang="en-US" sz="2000">
              <a:solidFill>
                <a:schemeClr val="bg1"/>
              </a:solidFill>
              <a:latin typeface="+mj-lt"/>
            </a:endParaRPr>
          </a:p>
        </p:txBody>
      </p:sp>
      <p:sp>
        <p:nvSpPr>
          <p:cNvPr id="46" name="文本框 45">
            <a:extLst>
              <a:ext uri="{FF2B5EF4-FFF2-40B4-BE49-F238E27FC236}">
                <a16:creationId xmlns="" xmlns:a16="http://schemas.microsoft.com/office/drawing/2014/main" id="{DED9A35B-AF8E-B649-8027-A0DB1BAD0DB2}"/>
              </a:ext>
            </a:extLst>
          </p:cNvPr>
          <p:cNvSpPr txBox="1"/>
          <p:nvPr/>
        </p:nvSpPr>
        <p:spPr>
          <a:xfrm>
            <a:off x="5679841" y="2766486"/>
            <a:ext cx="6417141" cy="923330"/>
          </a:xfrm>
          <a:prstGeom prst="rect">
            <a:avLst/>
          </a:prstGeom>
          <a:noFill/>
        </p:spPr>
        <p:txBody>
          <a:bodyPr wrap="none" rtlCol="0">
            <a:spAutoFit/>
          </a:bodyPr>
          <a:lstStyle/>
          <a:p>
            <a:r>
              <a:rPr kumimoji="1" lang="zh-CN" altLang="en-US" sz="5400">
                <a:solidFill>
                  <a:schemeClr val="tx1">
                    <a:lumMod val="75000"/>
                    <a:lumOff val="25000"/>
                  </a:schemeClr>
                </a:solidFill>
              </a:rPr>
              <a:t>核心技术与主要服务</a:t>
            </a:r>
          </a:p>
        </p:txBody>
      </p:sp>
      <p:sp>
        <p:nvSpPr>
          <p:cNvPr id="47" name="矩形 46">
            <a:extLst>
              <a:ext uri="{FF2B5EF4-FFF2-40B4-BE49-F238E27FC236}">
                <a16:creationId xmlns="" xmlns:a16="http://schemas.microsoft.com/office/drawing/2014/main" id="{C6B96998-7D19-124D-9BE5-BD22B4ECADD8}"/>
              </a:ext>
            </a:extLst>
          </p:cNvPr>
          <p:cNvSpPr/>
          <p:nvPr/>
        </p:nvSpPr>
        <p:spPr>
          <a:xfrm>
            <a:off x="5689555" y="3609230"/>
            <a:ext cx="5840402" cy="471604"/>
          </a:xfrm>
          <a:prstGeom prst="rect">
            <a:avLst/>
          </a:prstGeom>
        </p:spPr>
        <p:txBody>
          <a:bodyPr wrap="square">
            <a:spAutoFit/>
          </a:bodyPr>
          <a:lstStyle/>
          <a:p>
            <a:pPr>
              <a:lnSpc>
                <a:spcPct val="130000"/>
              </a:lnSpc>
            </a:pPr>
            <a:r>
              <a:rPr lang="en" altLang="zh-CN" sz="1000">
                <a:solidFill>
                  <a:schemeClr val="bg1">
                    <a:lumMod val="50000"/>
                  </a:schemeClr>
                </a:solidFill>
                <a:effectLst/>
              </a:rPr>
              <a:t>Your content is entered here, or by copying your text, select Paste in this box and choose to retain only text. Your content is typed here, or by copying your text, select Paste in this box.</a:t>
            </a:r>
          </a:p>
        </p:txBody>
      </p:sp>
    </p:spTree>
    <p:extLst>
      <p:ext uri="{BB962C8B-B14F-4D97-AF65-F5344CB8AC3E}">
        <p14:creationId xmlns:p14="http://schemas.microsoft.com/office/powerpoint/2010/main" val="65969768"/>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dissolve">
                                      <p:cBhvr>
                                        <p:cTn id="7" dur="500"/>
                                        <p:tgtEl>
                                          <p:spTgt spid="4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5"/>
                                        </p:tgtEl>
                                        <p:attrNameLst>
                                          <p:attrName>style.visibility</p:attrName>
                                        </p:attrNameLst>
                                      </p:cBhvr>
                                      <p:to>
                                        <p:strVal val="visible"/>
                                      </p:to>
                                    </p:set>
                                    <p:animEffect transition="in" filter="dissolve">
                                      <p:cBhvr>
                                        <p:cTn id="10" dur="500"/>
                                        <p:tgtEl>
                                          <p:spTgt spid="4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6"/>
                                        </p:tgtEl>
                                        <p:attrNameLst>
                                          <p:attrName>style.visibility</p:attrName>
                                        </p:attrNameLst>
                                      </p:cBhvr>
                                      <p:to>
                                        <p:strVal val="visible"/>
                                      </p:to>
                                    </p:set>
                                    <p:animEffect transition="in" filter="dissolve">
                                      <p:cBhvr>
                                        <p:cTn id="13" dur="500"/>
                                        <p:tgtEl>
                                          <p:spTgt spid="46"/>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7"/>
                                        </p:tgtEl>
                                        <p:attrNameLst>
                                          <p:attrName>style.visibility</p:attrName>
                                        </p:attrNameLst>
                                      </p:cBhvr>
                                      <p:to>
                                        <p:strVal val="visible"/>
                                      </p:to>
                                    </p:set>
                                    <p:animEffect transition="in" filter="dissolve">
                                      <p:cBhvr>
                                        <p:cTn id="16"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p:bldP spid="46" grpId="0"/>
      <p:bldP spid="4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 xmlns:a16="http://schemas.microsoft.com/office/drawing/2014/main" id="{4F60E9A5-9C7F-D14E-B628-1F09166D8681}"/>
              </a:ext>
            </a:extLst>
          </p:cNvPr>
          <p:cNvSpPr txBox="1"/>
          <p:nvPr/>
        </p:nvSpPr>
        <p:spPr>
          <a:xfrm>
            <a:off x="914400" y="228600"/>
            <a:ext cx="2492990" cy="400110"/>
          </a:xfrm>
          <a:prstGeom prst="rect">
            <a:avLst/>
          </a:prstGeom>
          <a:noFill/>
        </p:spPr>
        <p:txBody>
          <a:bodyPr wrap="none" rtlCol="0">
            <a:spAutoFit/>
          </a:bodyPr>
          <a:lstStyle/>
          <a:p>
            <a:r>
              <a:rPr kumimoji="1" lang="zh-CN" altLang="en-US" sz="2000">
                <a:solidFill>
                  <a:schemeClr val="tx1">
                    <a:lumMod val="75000"/>
                    <a:lumOff val="25000"/>
                  </a:schemeClr>
                </a:solidFill>
              </a:rPr>
              <a:t>核心技术与主要服务</a:t>
            </a:r>
          </a:p>
        </p:txBody>
      </p:sp>
      <p:sp>
        <p:nvSpPr>
          <p:cNvPr id="3" name="矩形 2">
            <a:extLst>
              <a:ext uri="{FF2B5EF4-FFF2-40B4-BE49-F238E27FC236}">
                <a16:creationId xmlns="" xmlns:a16="http://schemas.microsoft.com/office/drawing/2014/main" id="{02F6E58B-672D-4143-B331-5E18338E78BE}"/>
              </a:ext>
            </a:extLst>
          </p:cNvPr>
          <p:cNvSpPr/>
          <p:nvPr/>
        </p:nvSpPr>
        <p:spPr>
          <a:xfrm>
            <a:off x="5509628" y="1851838"/>
            <a:ext cx="2838506" cy="322816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 xmlns:a16="http://schemas.microsoft.com/office/drawing/2014/main" id="{5B01E0A2-7B51-B441-9B5F-E7A6571242A9}"/>
              </a:ext>
            </a:extLst>
          </p:cNvPr>
          <p:cNvSpPr/>
          <p:nvPr/>
        </p:nvSpPr>
        <p:spPr>
          <a:xfrm>
            <a:off x="833851" y="1851837"/>
            <a:ext cx="2010950" cy="3228161"/>
          </a:xfrm>
          <a:prstGeom prst="rect">
            <a:avLst/>
          </a:prstGeom>
          <a:blipFill dpi="0" rotWithShape="1">
            <a:blip r:embed="rId3"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 xmlns:a16="http://schemas.microsoft.com/office/drawing/2014/main" id="{0C0C1DCC-95D9-964C-883A-F5646B7DFB5C}"/>
              </a:ext>
            </a:extLst>
          </p:cNvPr>
          <p:cNvSpPr/>
          <p:nvPr/>
        </p:nvSpPr>
        <p:spPr>
          <a:xfrm>
            <a:off x="2935760" y="2783170"/>
            <a:ext cx="2482908" cy="3228161"/>
          </a:xfrm>
          <a:prstGeom prst="rect">
            <a:avLst/>
          </a:prstGeom>
          <a:blipFill dpi="0" rotWithShape="1">
            <a:blip r:embed="rId4"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 xmlns:a16="http://schemas.microsoft.com/office/drawing/2014/main" id="{58456D1A-F237-4042-BF38-5733D307AD54}"/>
              </a:ext>
            </a:extLst>
          </p:cNvPr>
          <p:cNvSpPr/>
          <p:nvPr/>
        </p:nvSpPr>
        <p:spPr>
          <a:xfrm>
            <a:off x="8443442" y="1851837"/>
            <a:ext cx="2914707" cy="3228161"/>
          </a:xfrm>
          <a:prstGeom prst="rect">
            <a:avLst/>
          </a:prstGeom>
          <a:blipFill dpi="0" rotWithShape="1">
            <a:blip r:embed="rId5" cstate="screen">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13">
            <a:extLst>
              <a:ext uri="{FF2B5EF4-FFF2-40B4-BE49-F238E27FC236}">
                <a16:creationId xmlns="" xmlns:a16="http://schemas.microsoft.com/office/drawing/2014/main" id="{B5B6DED9-AB40-AB40-A362-7251D36313E3}"/>
              </a:ext>
            </a:extLst>
          </p:cNvPr>
          <p:cNvCxnSpPr>
            <a:cxnSpLocks/>
          </p:cNvCxnSpPr>
          <p:nvPr/>
        </p:nvCxnSpPr>
        <p:spPr>
          <a:xfrm>
            <a:off x="5858932" y="2997651"/>
            <a:ext cx="2201335" cy="0"/>
          </a:xfrm>
          <a:prstGeom prst="line">
            <a:avLst/>
          </a:prstGeom>
          <a:ln w="19050">
            <a:solidFill>
              <a:schemeClr val="bg1">
                <a:alpha val="45000"/>
              </a:schemeClr>
            </a:solidFill>
          </a:ln>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 xmlns:a16="http://schemas.microsoft.com/office/drawing/2014/main" id="{80CD1647-3100-EA4D-81A1-16EB88572696}"/>
              </a:ext>
            </a:extLst>
          </p:cNvPr>
          <p:cNvSpPr txBox="1"/>
          <p:nvPr/>
        </p:nvSpPr>
        <p:spPr>
          <a:xfrm>
            <a:off x="3066172" y="1841421"/>
            <a:ext cx="2222083" cy="461665"/>
          </a:xfrm>
          <a:prstGeom prst="rect">
            <a:avLst/>
          </a:prstGeom>
          <a:noFill/>
        </p:spPr>
        <p:txBody>
          <a:bodyPr wrap="none" rtlCol="0">
            <a:spAutoFit/>
          </a:bodyPr>
          <a:lstStyle/>
          <a:p>
            <a:r>
              <a:rPr kumimoji="1" lang="en-US" altLang="zh-CN" sz="2400">
                <a:solidFill>
                  <a:srgbClr val="C00000"/>
                </a:solidFill>
                <a:latin typeface="+mj-lt"/>
              </a:rPr>
              <a:t>TITLE</a:t>
            </a:r>
            <a:r>
              <a:rPr kumimoji="1" lang="zh-CN" altLang="en-US" sz="2400">
                <a:solidFill>
                  <a:srgbClr val="C00000"/>
                </a:solidFill>
                <a:latin typeface="+mj-lt"/>
              </a:rPr>
              <a:t> </a:t>
            </a:r>
            <a:r>
              <a:rPr kumimoji="1" lang="en-US" altLang="zh-CN" sz="2400">
                <a:solidFill>
                  <a:srgbClr val="C00000"/>
                </a:solidFill>
                <a:latin typeface="+mj-lt"/>
              </a:rPr>
              <a:t>HERE</a:t>
            </a:r>
            <a:endParaRPr kumimoji="1" lang="zh-CN" altLang="en-US" sz="2400">
              <a:solidFill>
                <a:srgbClr val="C00000"/>
              </a:solidFill>
              <a:latin typeface="+mj-lt"/>
            </a:endParaRPr>
          </a:p>
        </p:txBody>
      </p:sp>
      <p:sp>
        <p:nvSpPr>
          <p:cNvPr id="9" name="文本框 8">
            <a:extLst>
              <a:ext uri="{FF2B5EF4-FFF2-40B4-BE49-F238E27FC236}">
                <a16:creationId xmlns="" xmlns:a16="http://schemas.microsoft.com/office/drawing/2014/main" id="{F2F00C9C-92AD-D345-8D54-A79403F3BAA4}"/>
              </a:ext>
            </a:extLst>
          </p:cNvPr>
          <p:cNvSpPr txBox="1"/>
          <p:nvPr/>
        </p:nvSpPr>
        <p:spPr>
          <a:xfrm>
            <a:off x="3060349" y="2223168"/>
            <a:ext cx="2394758" cy="369332"/>
          </a:xfrm>
          <a:prstGeom prst="rect">
            <a:avLst/>
          </a:prstGeom>
          <a:noFill/>
        </p:spPr>
        <p:txBody>
          <a:bodyPr wrap="none" rtlCol="0">
            <a:spAutoFit/>
          </a:bodyPr>
          <a:lstStyle/>
          <a:p>
            <a:r>
              <a:rPr kumimoji="1" lang="en-US" altLang="zh-CN">
                <a:solidFill>
                  <a:srgbClr val="C00000"/>
                </a:solidFill>
              </a:rPr>
              <a:t>COMPANY SLOGAN</a:t>
            </a:r>
            <a:endParaRPr kumimoji="1" lang="zh-CN" altLang="en-US">
              <a:solidFill>
                <a:srgbClr val="C00000"/>
              </a:solidFill>
            </a:endParaRPr>
          </a:p>
        </p:txBody>
      </p:sp>
      <p:sp>
        <p:nvSpPr>
          <p:cNvPr id="10" name="文本框 9">
            <a:extLst>
              <a:ext uri="{FF2B5EF4-FFF2-40B4-BE49-F238E27FC236}">
                <a16:creationId xmlns="" xmlns:a16="http://schemas.microsoft.com/office/drawing/2014/main" id="{00234F19-4C42-5543-B67D-2BFB7C089E92}"/>
              </a:ext>
            </a:extLst>
          </p:cNvPr>
          <p:cNvSpPr txBox="1"/>
          <p:nvPr/>
        </p:nvSpPr>
        <p:spPr>
          <a:xfrm>
            <a:off x="5509628" y="5343077"/>
            <a:ext cx="5848522" cy="638957"/>
          </a:xfrm>
          <a:prstGeom prst="rect">
            <a:avLst/>
          </a:prstGeom>
          <a:noFill/>
        </p:spPr>
        <p:txBody>
          <a:bodyPr wrap="square" rtlCol="0">
            <a:spAutoFit/>
          </a:bodyPr>
          <a:lstStyle/>
          <a:p>
            <a:pPr>
              <a:lnSpc>
                <a:spcPct val="120000"/>
              </a:lnSpc>
            </a:pPr>
            <a:r>
              <a:rPr kumimoji="1" lang="zh-CN" altLang="en-US" sz="1600"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请在此输入您需要的文字内容，感谢您使用我们的</a:t>
            </a:r>
            <a:r>
              <a:rPr kumimoji="1" lang="en-US" altLang="zh-CN" sz="1600"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PPT</a:t>
            </a:r>
            <a:r>
              <a:rPr kumimoji="1" lang="zh-CN" altLang="en-US" sz="1600" dirty="0">
                <a:solidFill>
                  <a:schemeClr val="tx1">
                    <a:lumMod val="75000"/>
                    <a:lumOff val="25000"/>
                  </a:schemeClr>
                </a:solidFill>
                <a:latin typeface="Source Han Sans CN" panose="020B0500000000000000" pitchFamily="34" charset="-128"/>
                <a:ea typeface="Source Han Sans CN" panose="020B0500000000000000" pitchFamily="34" charset="-128"/>
                <a:cs typeface="+mn-ea"/>
                <a:sym typeface="+mn-lt"/>
              </a:rPr>
              <a:t>模板，请在此输入您需要的文字内容。</a:t>
            </a:r>
          </a:p>
        </p:txBody>
      </p:sp>
      <p:sp>
        <p:nvSpPr>
          <p:cNvPr id="11" name="矩形 47">
            <a:extLst>
              <a:ext uri="{FF2B5EF4-FFF2-40B4-BE49-F238E27FC236}">
                <a16:creationId xmlns="" xmlns:a16="http://schemas.microsoft.com/office/drawing/2014/main" id="{A042954D-68EF-6346-A4CE-770DE8A999E2}"/>
              </a:ext>
            </a:extLst>
          </p:cNvPr>
          <p:cNvSpPr>
            <a:spLocks noChangeArrowheads="1"/>
          </p:cNvSpPr>
          <p:nvPr/>
        </p:nvSpPr>
        <p:spPr bwMode="auto">
          <a:xfrm>
            <a:off x="5808061" y="2295514"/>
            <a:ext cx="2449279" cy="570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400" dirty="0">
                <a:solidFill>
                  <a:schemeClr val="bg1"/>
                </a:solidFill>
                <a:latin typeface="Source Han Sans CN" panose="020B0500000000000000" pitchFamily="34" charset="-128"/>
                <a:ea typeface="Source Han Sans CN" panose="020B0500000000000000" pitchFamily="34" charset="-128"/>
                <a:sym typeface="微软雅黑" pitchFamily="34" charset="-122"/>
              </a:rPr>
              <a:t>请在此输入文字内容</a:t>
            </a:r>
            <a:endParaRPr lang="en-US" altLang="zh-CN" sz="1400" dirty="0">
              <a:solidFill>
                <a:schemeClr val="bg1"/>
              </a:solidFill>
              <a:latin typeface="Source Han Sans CN" panose="020B0500000000000000" pitchFamily="34" charset="-128"/>
              <a:ea typeface="Source Han Sans CN" panose="020B0500000000000000" pitchFamily="34" charset="-128"/>
              <a:sym typeface="微软雅黑" pitchFamily="34" charset="-122"/>
            </a:endParaRPr>
          </a:p>
          <a:p>
            <a:pPr>
              <a:lnSpc>
                <a:spcPct val="120000"/>
              </a:lnSpc>
              <a:spcBef>
                <a:spcPct val="0"/>
              </a:spcBef>
              <a:buNone/>
            </a:pPr>
            <a:r>
              <a:rPr lang="zh-CN" altLang="en-US" sz="1400" dirty="0">
                <a:solidFill>
                  <a:schemeClr val="bg1"/>
                </a:solidFill>
                <a:latin typeface="Source Han Sans CN" panose="020B0500000000000000" pitchFamily="34" charset="-128"/>
                <a:ea typeface="Source Han Sans CN" panose="020B0500000000000000" pitchFamily="34" charset="-128"/>
                <a:sym typeface="微软雅黑" pitchFamily="34" charset="-122"/>
              </a:rPr>
              <a:t>感谢您使用我们的</a:t>
            </a:r>
            <a:r>
              <a:rPr lang="en" altLang="zh-CN" sz="1400" dirty="0">
                <a:solidFill>
                  <a:schemeClr val="bg1"/>
                </a:solidFill>
                <a:latin typeface="Source Han Sans CN" panose="020B0500000000000000" pitchFamily="34" charset="-128"/>
                <a:ea typeface="Source Han Sans CN" panose="020B0500000000000000" pitchFamily="34" charset="-128"/>
                <a:sym typeface="微软雅黑" pitchFamily="34" charset="-122"/>
              </a:rPr>
              <a:t>PPT</a:t>
            </a:r>
            <a:r>
              <a:rPr lang="zh-CN" altLang="en-US" sz="1400" dirty="0">
                <a:solidFill>
                  <a:schemeClr val="bg1"/>
                </a:solidFill>
                <a:latin typeface="Source Han Sans CN" panose="020B0500000000000000" pitchFamily="34" charset="-128"/>
                <a:ea typeface="Source Han Sans CN" panose="020B0500000000000000" pitchFamily="34" charset="-128"/>
                <a:sym typeface="微软雅黑" pitchFamily="34" charset="-122"/>
              </a:rPr>
              <a:t>模板</a:t>
            </a:r>
          </a:p>
        </p:txBody>
      </p:sp>
      <p:sp>
        <p:nvSpPr>
          <p:cNvPr id="12" name="TextBox 33">
            <a:extLst>
              <a:ext uri="{FF2B5EF4-FFF2-40B4-BE49-F238E27FC236}">
                <a16:creationId xmlns="" xmlns:a16="http://schemas.microsoft.com/office/drawing/2014/main" id="{A5E0721F-1CFF-6242-992D-F130C506C87F}"/>
              </a:ext>
            </a:extLst>
          </p:cNvPr>
          <p:cNvSpPr txBox="1"/>
          <p:nvPr/>
        </p:nvSpPr>
        <p:spPr>
          <a:xfrm>
            <a:off x="5858931" y="3272545"/>
            <a:ext cx="2201335" cy="995337"/>
          </a:xfrm>
          <a:prstGeom prst="rect">
            <a:avLst/>
          </a:prstGeom>
          <a:noFill/>
        </p:spPr>
        <p:txBody>
          <a:bodyPr wrap="square" lIns="0" tIns="0" rIns="0" bIns="0" rtlCol="0" anchor="t">
            <a:spAutoFit/>
          </a:bodyPr>
          <a:lstStyle/>
          <a:p>
            <a:pPr>
              <a:lnSpc>
                <a:spcPct val="120000"/>
              </a:lnSpc>
              <a:spcBef>
                <a:spcPct val="0"/>
              </a:spcBef>
              <a:buNone/>
            </a:pPr>
            <a:r>
              <a:rPr lang="zh-CN" altLang="en-US" sz="1400" dirty="0">
                <a:solidFill>
                  <a:schemeClr val="bg1"/>
                </a:solidFill>
                <a:latin typeface="Source Han Sans CN" panose="020B0500000000000000" pitchFamily="34" charset="-128"/>
                <a:ea typeface="Source Han Sans CN" panose="020B0500000000000000" pitchFamily="34" charset="-128"/>
                <a:sym typeface="微软雅黑" pitchFamily="34" charset="-122"/>
              </a:rPr>
              <a:t>在此录入上述图表的综合描述说明，在此录入上述图表的描述说明，在此录入上述图表的描述说明。</a:t>
            </a:r>
          </a:p>
        </p:txBody>
      </p:sp>
      <p:pic>
        <p:nvPicPr>
          <p:cNvPr id="13" name="图片 1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622910" y="27557"/>
            <a:ext cx="1448506" cy="1417850"/>
          </a:xfrm>
          <a:prstGeom prst="rect">
            <a:avLst/>
          </a:prstGeom>
        </p:spPr>
      </p:pic>
    </p:spTree>
    <p:extLst>
      <p:ext uri="{BB962C8B-B14F-4D97-AF65-F5344CB8AC3E}">
        <p14:creationId xmlns:p14="http://schemas.microsoft.com/office/powerpoint/2010/main" val="1265158016"/>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dissolve">
                                      <p:cBhvr>
                                        <p:cTn id="10" dur="500"/>
                                        <p:tgtEl>
                                          <p:spTgt spid="4"/>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dissolve">
                                      <p:cBhvr>
                                        <p:cTn id="13" dur="500"/>
                                        <p:tgtEl>
                                          <p:spTgt spid="5"/>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dissolve">
                                      <p:cBhvr>
                                        <p:cTn id="16" dur="500"/>
                                        <p:tgtEl>
                                          <p:spTgt spid="6"/>
                                        </p:tgtEl>
                                      </p:cBhvr>
                                    </p:animEffect>
                                  </p:childTnLst>
                                </p:cTn>
                              </p:par>
                              <p:par>
                                <p:cTn id="17" presetID="9" presetClass="entr" presetSubtype="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dissolve">
                                      <p:cBhvr>
                                        <p:cTn id="19" dur="500"/>
                                        <p:tgtEl>
                                          <p:spTgt spid="7"/>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dissolve">
                                      <p:cBhvr>
                                        <p:cTn id="25" dur="500"/>
                                        <p:tgtEl>
                                          <p:spTgt spid="9"/>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dissolve">
                                      <p:cBhvr>
                                        <p:cTn id="28" dur="500"/>
                                        <p:tgtEl>
                                          <p:spTgt spid="10"/>
                                        </p:tgtEl>
                                      </p:cBhvr>
                                    </p:animEffect>
                                  </p:childTnLst>
                                </p:cTn>
                              </p:par>
                              <p:par>
                                <p:cTn id="29" presetID="9"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dissolve">
                                      <p:cBhvr>
                                        <p:cTn id="31" dur="500"/>
                                        <p:tgtEl>
                                          <p:spTgt spid="11"/>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dissolve">
                                      <p:cBhvr>
                                        <p:cTn id="3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8" grpId="0"/>
      <p:bldP spid="9" grpId="0"/>
      <p:bldP spid="10" grpId="0"/>
      <p:bldP spid="11" grpId="0"/>
      <p:bldP spid="12"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FIRST_PUBLISH"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588ku">
      <a:majorFont>
        <a:latin typeface="Arial Black"/>
        <a:ea typeface="思源黑体 CN Bold"/>
        <a:cs typeface=""/>
      </a:majorFont>
      <a:minorFont>
        <a:latin typeface="Arial"/>
        <a:ea typeface="思源黑体 CN Regula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4507</TotalTime>
  <Words>1634</Words>
  <Application>Microsoft Office PowerPoint</Application>
  <PresentationFormat>自定义</PresentationFormat>
  <Paragraphs>225</Paragraphs>
  <Slides>20</Slides>
  <Notes>20</Notes>
  <HiddenSlides>0</HiddenSlides>
  <MMClips>0</MMClips>
  <ScaleCrop>false</ScaleCrop>
  <HeadingPairs>
    <vt:vector size="4" baseType="variant">
      <vt:variant>
        <vt:lpstr>主题</vt:lpstr>
      </vt:variant>
      <vt:variant>
        <vt:i4>1</vt:i4>
      </vt:variant>
      <vt:variant>
        <vt:lpstr>幻灯片标题</vt:lpstr>
      </vt:variant>
      <vt:variant>
        <vt:i4>20</vt:i4>
      </vt:variant>
    </vt:vector>
  </HeadingPairs>
  <TitlesOfParts>
    <vt:vector size="21"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王浩</cp:lastModifiedBy>
  <cp:revision>649</cp:revision>
  <dcterms:created xsi:type="dcterms:W3CDTF">2018-06-17T04:53:58Z</dcterms:created>
  <dcterms:modified xsi:type="dcterms:W3CDTF">2020-01-29T11:17:01Z</dcterms:modified>
</cp:coreProperties>
</file>

<file path=docProps/thumbnail.jpeg>
</file>